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5" r:id="rId2"/>
  </p:sldMasterIdLst>
  <p:notesMasterIdLst>
    <p:notesMasterId r:id="rId25"/>
  </p:notesMasterIdLst>
  <p:sldIdLst>
    <p:sldId id="256" r:id="rId3"/>
    <p:sldId id="266" r:id="rId4"/>
    <p:sldId id="257" r:id="rId5"/>
    <p:sldId id="258" r:id="rId6"/>
    <p:sldId id="275" r:id="rId7"/>
    <p:sldId id="267" r:id="rId8"/>
    <p:sldId id="268" r:id="rId9"/>
    <p:sldId id="259" r:id="rId10"/>
    <p:sldId id="274" r:id="rId11"/>
    <p:sldId id="260" r:id="rId12"/>
    <p:sldId id="270" r:id="rId13"/>
    <p:sldId id="271" r:id="rId14"/>
    <p:sldId id="272" r:id="rId15"/>
    <p:sldId id="273" r:id="rId16"/>
    <p:sldId id="269" r:id="rId17"/>
    <p:sldId id="276" r:id="rId18"/>
    <p:sldId id="261" r:id="rId19"/>
    <p:sldId id="262" r:id="rId20"/>
    <p:sldId id="263" r:id="rId21"/>
    <p:sldId id="264" r:id="rId22"/>
    <p:sldId id="277" r:id="rId23"/>
    <p:sldId id="265" r:id="rId24"/>
  </p:sldIdLst>
  <p:sldSz cx="12192000" cy="6858000"/>
  <p:notesSz cx="6858000" cy="91440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1pPr>
    <a:lvl2pPr marL="742950" indent="-28575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2pPr>
    <a:lvl3pPr marL="11430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3pPr>
    <a:lvl4pPr marL="16002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4pPr>
    <a:lvl5pPr marL="2057400" indent="-228600" algn="l" defTabSz="457200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+mn-ea"/>
        <a:cs typeface="Lucida Sans Unicode" panose="020B0602030504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E61EC0-0CAF-42DF-ACFA-4D16F1FEF420}" v="221" dt="2023-11-06T02:31:14.7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6" autoAdjust="0"/>
    <p:restoredTop sz="86460" autoAdjust="0"/>
  </p:normalViewPr>
  <p:slideViewPr>
    <p:cSldViewPr snapToGrid="0">
      <p:cViewPr varScale="1">
        <p:scale>
          <a:sx n="69" d="100"/>
          <a:sy n="69" d="100"/>
        </p:scale>
        <p:origin x="96" y="3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e Rockwell" userId="564efffb4240e9e4" providerId="LiveId" clId="{20E61EC0-0CAF-42DF-ACFA-4D16F1FEF420}"/>
    <pc:docChg chg="custSel addSld delSld modSld">
      <pc:chgData name="Dave Rockwell" userId="564efffb4240e9e4" providerId="LiveId" clId="{20E61EC0-0CAF-42DF-ACFA-4D16F1FEF420}" dt="2023-11-08T00:32:31.606" v="10849" actId="313"/>
      <pc:docMkLst>
        <pc:docMk/>
      </pc:docMkLst>
      <pc:sldChg chg="addSp delSp modSp new mod">
        <pc:chgData name="Dave Rockwell" userId="564efffb4240e9e4" providerId="LiveId" clId="{20E61EC0-0CAF-42DF-ACFA-4D16F1FEF420}" dt="2023-10-28T11:46:45.403" v="496"/>
        <pc:sldMkLst>
          <pc:docMk/>
          <pc:sldMk cId="3364488171" sldId="256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3364488171" sldId="256"/>
            <ac:spMk id="2" creationId="{A79C0DC1-924B-6C9A-FA06-02D8BB5B7036}"/>
          </ac:spMkLst>
        </pc:spChg>
        <pc:spChg chg="mod">
          <ac:chgData name="Dave Rockwell" userId="564efffb4240e9e4" providerId="LiveId" clId="{20E61EC0-0CAF-42DF-ACFA-4D16F1FEF420}" dt="2023-10-28T11:42:22.676" v="488"/>
          <ac:spMkLst>
            <pc:docMk/>
            <pc:sldMk cId="3364488171" sldId="256"/>
            <ac:spMk id="3" creationId="{EF021B02-7EE0-6FF5-AD6A-6FF5475E8913}"/>
          </ac:spMkLst>
        </pc:spChg>
        <pc:picChg chg="add del">
          <ac:chgData name="Dave Rockwell" userId="564efffb4240e9e4" providerId="LiveId" clId="{20E61EC0-0CAF-42DF-ACFA-4D16F1FEF420}" dt="2023-10-28T11:46:45.403" v="496"/>
          <ac:picMkLst>
            <pc:docMk/>
            <pc:sldMk cId="3364488171" sldId="256"/>
            <ac:picMk id="4" creationId="{8B098E60-492B-E27F-4436-E80A0689A57D}"/>
          </ac:picMkLst>
        </pc:picChg>
      </pc:sldChg>
      <pc:sldChg chg="modSp new mod">
        <pc:chgData name="Dave Rockwell" userId="564efffb4240e9e4" providerId="LiveId" clId="{20E61EC0-0CAF-42DF-ACFA-4D16F1FEF420}" dt="2023-11-06T01:44:34.683" v="9346" actId="12"/>
        <pc:sldMkLst>
          <pc:docMk/>
          <pc:sldMk cId="3637027768" sldId="257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3637027768" sldId="257"/>
            <ac:spMk id="2" creationId="{84D86478-6B63-F747-727C-5B9A7431770F}"/>
          </ac:spMkLst>
        </pc:spChg>
        <pc:spChg chg="mod">
          <ac:chgData name="Dave Rockwell" userId="564efffb4240e9e4" providerId="LiveId" clId="{20E61EC0-0CAF-42DF-ACFA-4D16F1FEF420}" dt="2023-11-06T01:44:34.683" v="9346" actId="12"/>
          <ac:spMkLst>
            <pc:docMk/>
            <pc:sldMk cId="3637027768" sldId="257"/>
            <ac:spMk id="3" creationId="{0887C282-9EB5-C58C-59EB-23914DF75048}"/>
          </ac:spMkLst>
        </pc:spChg>
      </pc:sldChg>
      <pc:sldChg chg="modSp add mod">
        <pc:chgData name="Dave Rockwell" userId="564efffb4240e9e4" providerId="LiveId" clId="{20E61EC0-0CAF-42DF-ACFA-4D16F1FEF420}" dt="2023-11-06T02:28:51.148" v="10641" actId="27636"/>
        <pc:sldMkLst>
          <pc:docMk/>
          <pc:sldMk cId="3357822065" sldId="258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3357822065" sldId="258"/>
            <ac:spMk id="2" creationId="{949ECFA3-AE4A-C287-6EBC-1D7605583588}"/>
          </ac:spMkLst>
        </pc:spChg>
        <pc:spChg chg="mod">
          <ac:chgData name="Dave Rockwell" userId="564efffb4240e9e4" providerId="LiveId" clId="{20E61EC0-0CAF-42DF-ACFA-4D16F1FEF420}" dt="2023-11-06T02:28:51.148" v="10641" actId="27636"/>
          <ac:spMkLst>
            <pc:docMk/>
            <pc:sldMk cId="3357822065" sldId="258"/>
            <ac:spMk id="3" creationId="{BBB797E6-89D6-A290-CCA7-3F20F6E9EA22}"/>
          </ac:spMkLst>
        </pc:spChg>
      </pc:sldChg>
      <pc:sldChg chg="modSp add mod">
        <pc:chgData name="Dave Rockwell" userId="564efffb4240e9e4" providerId="LiveId" clId="{20E61EC0-0CAF-42DF-ACFA-4D16F1FEF420}" dt="2023-11-06T01:47:31.437" v="9351" actId="12"/>
        <pc:sldMkLst>
          <pc:docMk/>
          <pc:sldMk cId="2201636918" sldId="259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2201636918" sldId="259"/>
            <ac:spMk id="2" creationId="{4E6F83E7-C307-6A37-399A-8A220EB72BB0}"/>
          </ac:spMkLst>
        </pc:spChg>
        <pc:spChg chg="mod">
          <ac:chgData name="Dave Rockwell" userId="564efffb4240e9e4" providerId="LiveId" clId="{20E61EC0-0CAF-42DF-ACFA-4D16F1FEF420}" dt="2023-11-06T01:47:31.437" v="9351" actId="12"/>
          <ac:spMkLst>
            <pc:docMk/>
            <pc:sldMk cId="2201636918" sldId="259"/>
            <ac:spMk id="3" creationId="{F72D66C8-5AF9-2957-6DDC-5B49E0C606C3}"/>
          </ac:spMkLst>
        </pc:spChg>
      </pc:sldChg>
      <pc:sldChg chg="modSp add del">
        <pc:chgData name="Dave Rockwell" userId="564efffb4240e9e4" providerId="LiveId" clId="{20E61EC0-0CAF-42DF-ACFA-4D16F1FEF420}" dt="2023-10-28T11:36:15.590" v="312" actId="2696"/>
        <pc:sldMkLst>
          <pc:docMk/>
          <pc:sldMk cId="2668305600" sldId="259"/>
        </pc:sldMkLst>
        <pc:spChg chg="mod">
          <ac:chgData name="Dave Rockwell" userId="564efffb4240e9e4" providerId="LiveId" clId="{20E61EC0-0CAF-42DF-ACFA-4D16F1FEF420}" dt="2023-10-28T11:36:11.012" v="311"/>
          <ac:spMkLst>
            <pc:docMk/>
            <pc:sldMk cId="2668305600" sldId="259"/>
            <ac:spMk id="2" creationId="{B1127D2D-DA5D-DCD4-64C0-C06E1B56BA37}"/>
          </ac:spMkLst>
        </pc:spChg>
      </pc:sldChg>
      <pc:sldChg chg="modSp add mod">
        <pc:chgData name="Dave Rockwell" userId="564efffb4240e9e4" providerId="LiveId" clId="{20E61EC0-0CAF-42DF-ACFA-4D16F1FEF420}" dt="2023-11-08T00:31:49.887" v="10840" actId="33524"/>
        <pc:sldMkLst>
          <pc:docMk/>
          <pc:sldMk cId="2709122952" sldId="260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2709122952" sldId="260"/>
            <ac:spMk id="2" creationId="{8EA2B0BB-8538-7332-A172-0184D992510E}"/>
          </ac:spMkLst>
        </pc:spChg>
        <pc:spChg chg="mod">
          <ac:chgData name="Dave Rockwell" userId="564efffb4240e9e4" providerId="LiveId" clId="{20E61EC0-0CAF-42DF-ACFA-4D16F1FEF420}" dt="2023-11-08T00:31:49.887" v="10840" actId="33524"/>
          <ac:spMkLst>
            <pc:docMk/>
            <pc:sldMk cId="2709122952" sldId="260"/>
            <ac:spMk id="3" creationId="{5F06B46B-57C6-1803-7DBB-6738C72B8045}"/>
          </ac:spMkLst>
        </pc:spChg>
      </pc:sldChg>
      <pc:sldChg chg="modSp add mod">
        <pc:chgData name="Dave Rockwell" userId="564efffb4240e9e4" providerId="LiveId" clId="{20E61EC0-0CAF-42DF-ACFA-4D16F1FEF420}" dt="2023-11-06T01:50:50.035" v="9359" actId="12"/>
        <pc:sldMkLst>
          <pc:docMk/>
          <pc:sldMk cId="113061948" sldId="261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113061948" sldId="261"/>
            <ac:spMk id="2" creationId="{FDD6F672-3BDA-1FD9-7A15-49422B6381A6}"/>
          </ac:spMkLst>
        </pc:spChg>
        <pc:spChg chg="mod">
          <ac:chgData name="Dave Rockwell" userId="564efffb4240e9e4" providerId="LiveId" clId="{20E61EC0-0CAF-42DF-ACFA-4D16F1FEF420}" dt="2023-11-06T01:50:50.035" v="9359" actId="12"/>
          <ac:spMkLst>
            <pc:docMk/>
            <pc:sldMk cId="113061948" sldId="261"/>
            <ac:spMk id="3" creationId="{585132E9-1922-F76E-3613-CA00BE2A4D9D}"/>
          </ac:spMkLst>
        </pc:spChg>
      </pc:sldChg>
      <pc:sldChg chg="modSp add mod">
        <pc:chgData name="Dave Rockwell" userId="564efffb4240e9e4" providerId="LiveId" clId="{20E61EC0-0CAF-42DF-ACFA-4D16F1FEF420}" dt="2023-11-06T01:51:14.672" v="9360" actId="12"/>
        <pc:sldMkLst>
          <pc:docMk/>
          <pc:sldMk cId="1891254811" sldId="262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1891254811" sldId="262"/>
            <ac:spMk id="2" creationId="{F147B52C-1A26-AB48-0336-7CF32D3FCD7F}"/>
          </ac:spMkLst>
        </pc:spChg>
        <pc:spChg chg="mod">
          <ac:chgData name="Dave Rockwell" userId="564efffb4240e9e4" providerId="LiveId" clId="{20E61EC0-0CAF-42DF-ACFA-4D16F1FEF420}" dt="2023-11-06T01:51:14.672" v="9360" actId="12"/>
          <ac:spMkLst>
            <pc:docMk/>
            <pc:sldMk cId="1891254811" sldId="262"/>
            <ac:spMk id="3" creationId="{7A5C6F9F-4DFE-944F-1C53-9DCAD23F2723}"/>
          </ac:spMkLst>
        </pc:spChg>
      </pc:sldChg>
      <pc:sldChg chg="modSp add mod">
        <pc:chgData name="Dave Rockwell" userId="564efffb4240e9e4" providerId="LiveId" clId="{20E61EC0-0CAF-42DF-ACFA-4D16F1FEF420}" dt="2023-11-06T01:51:36.532" v="9361" actId="12"/>
        <pc:sldMkLst>
          <pc:docMk/>
          <pc:sldMk cId="1212100643" sldId="263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1212100643" sldId="263"/>
            <ac:spMk id="2" creationId="{0632DD31-0853-B9A0-A4DD-029D968C9D6D}"/>
          </ac:spMkLst>
        </pc:spChg>
        <pc:spChg chg="mod">
          <ac:chgData name="Dave Rockwell" userId="564efffb4240e9e4" providerId="LiveId" clId="{20E61EC0-0CAF-42DF-ACFA-4D16F1FEF420}" dt="2023-11-06T01:51:36.532" v="9361" actId="12"/>
          <ac:spMkLst>
            <pc:docMk/>
            <pc:sldMk cId="1212100643" sldId="263"/>
            <ac:spMk id="3" creationId="{681F5656-C145-8F9C-4032-3F37C4C84012}"/>
          </ac:spMkLst>
        </pc:spChg>
      </pc:sldChg>
      <pc:sldChg chg="modSp add mod">
        <pc:chgData name="Dave Rockwell" userId="564efffb4240e9e4" providerId="LiveId" clId="{20E61EC0-0CAF-42DF-ACFA-4D16F1FEF420}" dt="2023-11-06T01:58:49.338" v="9894" actId="20577"/>
        <pc:sldMkLst>
          <pc:docMk/>
          <pc:sldMk cId="2815644719" sldId="264"/>
        </pc:sldMkLst>
        <pc:spChg chg="mod">
          <ac:chgData name="Dave Rockwell" userId="564efffb4240e9e4" providerId="LiveId" clId="{20E61EC0-0CAF-42DF-ACFA-4D16F1FEF420}" dt="2023-10-28T11:42:22.676" v="488"/>
          <ac:spMkLst>
            <pc:docMk/>
            <pc:sldMk cId="2815644719" sldId="264"/>
            <ac:spMk id="2" creationId="{5D4EDCB6-2A4B-8648-2C9C-F6888A0BFB0B}"/>
          </ac:spMkLst>
        </pc:spChg>
        <pc:spChg chg="mod">
          <ac:chgData name="Dave Rockwell" userId="564efffb4240e9e4" providerId="LiveId" clId="{20E61EC0-0CAF-42DF-ACFA-4D16F1FEF420}" dt="2023-11-06T01:58:49.338" v="9894" actId="20577"/>
          <ac:spMkLst>
            <pc:docMk/>
            <pc:sldMk cId="2815644719" sldId="264"/>
            <ac:spMk id="3" creationId="{4BB0D8A8-FDAA-EE75-27F5-B839F1216DE5}"/>
          </ac:spMkLst>
        </pc:spChg>
      </pc:sldChg>
      <pc:sldChg chg="addSp delSp modSp add mod modClrScheme chgLayout">
        <pc:chgData name="Dave Rockwell" userId="564efffb4240e9e4" providerId="LiveId" clId="{20E61EC0-0CAF-42DF-ACFA-4D16F1FEF420}" dt="2023-11-04T00:38:44.681" v="9251" actId="14100"/>
        <pc:sldMkLst>
          <pc:docMk/>
          <pc:sldMk cId="657660393" sldId="265"/>
        </pc:sldMkLst>
        <pc:spChg chg="mod ord">
          <ac:chgData name="Dave Rockwell" userId="564efffb4240e9e4" providerId="LiveId" clId="{20E61EC0-0CAF-42DF-ACFA-4D16F1FEF420}" dt="2023-11-04T00:38:31.053" v="9250" actId="26606"/>
          <ac:spMkLst>
            <pc:docMk/>
            <pc:sldMk cId="657660393" sldId="265"/>
            <ac:spMk id="2" creationId="{FF9E8D00-7F7E-F808-A361-C1BFD201C1E7}"/>
          </ac:spMkLst>
        </pc:spChg>
        <pc:spChg chg="del mod ord">
          <ac:chgData name="Dave Rockwell" userId="564efffb4240e9e4" providerId="LiveId" clId="{20E61EC0-0CAF-42DF-ACFA-4D16F1FEF420}" dt="2023-11-04T00:38:15.810" v="9249" actId="700"/>
          <ac:spMkLst>
            <pc:docMk/>
            <pc:sldMk cId="657660393" sldId="265"/>
            <ac:spMk id="3" creationId="{F25878CB-8C15-087C-0A8B-3CD00E5B7EFC}"/>
          </ac:spMkLst>
        </pc:spChg>
        <pc:spChg chg="mod ord">
          <ac:chgData name="Dave Rockwell" userId="564efffb4240e9e4" providerId="LiveId" clId="{20E61EC0-0CAF-42DF-ACFA-4D16F1FEF420}" dt="2023-11-04T00:38:31.053" v="9250" actId="26606"/>
          <ac:spMkLst>
            <pc:docMk/>
            <pc:sldMk cId="657660393" sldId="265"/>
            <ac:spMk id="4" creationId="{A8E74828-B1AA-F309-9916-7C8030E3E4BF}"/>
          </ac:spMkLst>
        </pc:spChg>
        <pc:spChg chg="add del mod ord">
          <ac:chgData name="Dave Rockwell" userId="564efffb4240e9e4" providerId="LiveId" clId="{20E61EC0-0CAF-42DF-ACFA-4D16F1FEF420}" dt="2023-11-04T00:38:31.053" v="9250" actId="26606"/>
          <ac:spMkLst>
            <pc:docMk/>
            <pc:sldMk cId="657660393" sldId="265"/>
            <ac:spMk id="5" creationId="{547E34E4-32C1-DCED-A03C-38AE4BE7E705}"/>
          </ac:spMkLst>
        </pc:spChg>
        <pc:picChg chg="add mod">
          <ac:chgData name="Dave Rockwell" userId="564efffb4240e9e4" providerId="LiveId" clId="{20E61EC0-0CAF-42DF-ACFA-4D16F1FEF420}" dt="2023-11-04T00:38:44.681" v="9251" actId="14100"/>
          <ac:picMkLst>
            <pc:docMk/>
            <pc:sldMk cId="657660393" sldId="265"/>
            <ac:picMk id="7" creationId="{B1EFCF07-5FD7-1889-C62F-BC2890722BD2}"/>
          </ac:picMkLst>
        </pc:picChg>
      </pc:sldChg>
      <pc:sldChg chg="modSp new mod">
        <pc:chgData name="Dave Rockwell" userId="564efffb4240e9e4" providerId="LiveId" clId="{20E61EC0-0CAF-42DF-ACFA-4D16F1FEF420}" dt="2023-11-06T01:43:28.407" v="9344" actId="1076"/>
        <pc:sldMkLst>
          <pc:docMk/>
          <pc:sldMk cId="1379466534" sldId="266"/>
        </pc:sldMkLst>
        <pc:spChg chg="mod">
          <ac:chgData name="Dave Rockwell" userId="564efffb4240e9e4" providerId="LiveId" clId="{20E61EC0-0CAF-42DF-ACFA-4D16F1FEF420}" dt="2023-10-30T23:20:48.013" v="518" actId="20577"/>
          <ac:spMkLst>
            <pc:docMk/>
            <pc:sldMk cId="1379466534" sldId="266"/>
            <ac:spMk id="2" creationId="{B4766923-7DD7-4938-01D8-311052242523}"/>
          </ac:spMkLst>
        </pc:spChg>
        <pc:spChg chg="mod">
          <ac:chgData name="Dave Rockwell" userId="564efffb4240e9e4" providerId="LiveId" clId="{20E61EC0-0CAF-42DF-ACFA-4D16F1FEF420}" dt="2023-11-06T01:43:28.407" v="9344" actId="1076"/>
          <ac:spMkLst>
            <pc:docMk/>
            <pc:sldMk cId="1379466534" sldId="266"/>
            <ac:spMk id="3" creationId="{83A0FE28-DF68-07ED-8D9B-F1CE26E65870}"/>
          </ac:spMkLst>
        </pc:spChg>
      </pc:sldChg>
      <pc:sldChg chg="modSp add mod">
        <pc:chgData name="Dave Rockwell" userId="564efffb4240e9e4" providerId="LiveId" clId="{20E61EC0-0CAF-42DF-ACFA-4D16F1FEF420}" dt="2023-11-06T02:24:25.968" v="10630" actId="20577"/>
        <pc:sldMkLst>
          <pc:docMk/>
          <pc:sldMk cId="474081124" sldId="267"/>
        </pc:sldMkLst>
        <pc:spChg chg="mod">
          <ac:chgData name="Dave Rockwell" userId="564efffb4240e9e4" providerId="LiveId" clId="{20E61EC0-0CAF-42DF-ACFA-4D16F1FEF420}" dt="2023-11-06T02:24:25.968" v="10630" actId="20577"/>
          <ac:spMkLst>
            <pc:docMk/>
            <pc:sldMk cId="474081124" sldId="267"/>
            <ac:spMk id="3" creationId="{BBB797E6-89D6-A290-CCA7-3F20F6E9EA22}"/>
          </ac:spMkLst>
        </pc:spChg>
      </pc:sldChg>
      <pc:sldChg chg="modSp add mod">
        <pc:chgData name="Dave Rockwell" userId="564efffb4240e9e4" providerId="LiveId" clId="{20E61EC0-0CAF-42DF-ACFA-4D16F1FEF420}" dt="2023-11-06T01:47:05.220" v="9350" actId="12"/>
        <pc:sldMkLst>
          <pc:docMk/>
          <pc:sldMk cId="205207972" sldId="268"/>
        </pc:sldMkLst>
        <pc:spChg chg="mod">
          <ac:chgData name="Dave Rockwell" userId="564efffb4240e9e4" providerId="LiveId" clId="{20E61EC0-0CAF-42DF-ACFA-4D16F1FEF420}" dt="2023-11-06T01:47:05.220" v="9350" actId="12"/>
          <ac:spMkLst>
            <pc:docMk/>
            <pc:sldMk cId="205207972" sldId="268"/>
            <ac:spMk id="3" creationId="{BBB797E6-89D6-A290-CCA7-3F20F6E9EA22}"/>
          </ac:spMkLst>
        </pc:spChg>
      </pc:sldChg>
      <pc:sldChg chg="modSp new mod">
        <pc:chgData name="Dave Rockwell" userId="564efffb4240e9e4" providerId="LiveId" clId="{20E61EC0-0CAF-42DF-ACFA-4D16F1FEF420}" dt="2023-11-06T01:50:26.684" v="9358" actId="12"/>
        <pc:sldMkLst>
          <pc:docMk/>
          <pc:sldMk cId="1330593006" sldId="269"/>
        </pc:sldMkLst>
        <pc:spChg chg="mod">
          <ac:chgData name="Dave Rockwell" userId="564efffb4240e9e4" providerId="LiveId" clId="{20E61EC0-0CAF-42DF-ACFA-4D16F1FEF420}" dt="2023-11-01T10:56:40.431" v="2610" actId="20577"/>
          <ac:spMkLst>
            <pc:docMk/>
            <pc:sldMk cId="1330593006" sldId="269"/>
            <ac:spMk id="2" creationId="{F2A91B27-142A-DAC4-4D53-6868951BA7A5}"/>
          </ac:spMkLst>
        </pc:spChg>
        <pc:spChg chg="mod">
          <ac:chgData name="Dave Rockwell" userId="564efffb4240e9e4" providerId="LiveId" clId="{20E61EC0-0CAF-42DF-ACFA-4D16F1FEF420}" dt="2023-11-06T01:50:26.684" v="9358" actId="12"/>
          <ac:spMkLst>
            <pc:docMk/>
            <pc:sldMk cId="1330593006" sldId="269"/>
            <ac:spMk id="3" creationId="{8558FE25-A696-E05F-B4FE-C55B69A1E5A0}"/>
          </ac:spMkLst>
        </pc:spChg>
      </pc:sldChg>
      <pc:sldChg chg="modSp add mod">
        <pc:chgData name="Dave Rockwell" userId="564efffb4240e9e4" providerId="LiveId" clId="{20E61EC0-0CAF-42DF-ACFA-4D16F1FEF420}" dt="2023-11-08T00:32:31.606" v="10849" actId="313"/>
        <pc:sldMkLst>
          <pc:docMk/>
          <pc:sldMk cId="1953783215" sldId="270"/>
        </pc:sldMkLst>
        <pc:spChg chg="mod">
          <ac:chgData name="Dave Rockwell" userId="564efffb4240e9e4" providerId="LiveId" clId="{20E61EC0-0CAF-42DF-ACFA-4D16F1FEF420}" dt="2023-11-08T00:32:31.606" v="10849" actId="313"/>
          <ac:spMkLst>
            <pc:docMk/>
            <pc:sldMk cId="1953783215" sldId="270"/>
            <ac:spMk id="3" creationId="{5F06B46B-57C6-1803-7DBB-6738C72B8045}"/>
          </ac:spMkLst>
        </pc:spChg>
      </pc:sldChg>
      <pc:sldChg chg="modSp add mod">
        <pc:chgData name="Dave Rockwell" userId="564efffb4240e9e4" providerId="LiveId" clId="{20E61EC0-0CAF-42DF-ACFA-4D16F1FEF420}" dt="2023-11-06T01:49:17.498" v="9355" actId="12"/>
        <pc:sldMkLst>
          <pc:docMk/>
          <pc:sldMk cId="2927026726" sldId="271"/>
        </pc:sldMkLst>
        <pc:spChg chg="mod">
          <ac:chgData name="Dave Rockwell" userId="564efffb4240e9e4" providerId="LiveId" clId="{20E61EC0-0CAF-42DF-ACFA-4D16F1FEF420}" dt="2023-11-06T01:49:17.498" v="9355" actId="12"/>
          <ac:spMkLst>
            <pc:docMk/>
            <pc:sldMk cId="2927026726" sldId="271"/>
            <ac:spMk id="3" creationId="{5F06B46B-57C6-1803-7DBB-6738C72B8045}"/>
          </ac:spMkLst>
        </pc:spChg>
      </pc:sldChg>
      <pc:sldChg chg="modSp new mod">
        <pc:chgData name="Dave Rockwell" userId="564efffb4240e9e4" providerId="LiveId" clId="{20E61EC0-0CAF-42DF-ACFA-4D16F1FEF420}" dt="2023-11-06T01:49:44.212" v="9356" actId="12"/>
        <pc:sldMkLst>
          <pc:docMk/>
          <pc:sldMk cId="2137744494" sldId="272"/>
        </pc:sldMkLst>
        <pc:spChg chg="mod">
          <ac:chgData name="Dave Rockwell" userId="564efffb4240e9e4" providerId="LiveId" clId="{20E61EC0-0CAF-42DF-ACFA-4D16F1FEF420}" dt="2023-11-01T23:50:23.666" v="4268" actId="20577"/>
          <ac:spMkLst>
            <pc:docMk/>
            <pc:sldMk cId="2137744494" sldId="272"/>
            <ac:spMk id="2" creationId="{D0F23E09-69D4-ECBC-9273-10994483A372}"/>
          </ac:spMkLst>
        </pc:spChg>
        <pc:spChg chg="mod">
          <ac:chgData name="Dave Rockwell" userId="564efffb4240e9e4" providerId="LiveId" clId="{20E61EC0-0CAF-42DF-ACFA-4D16F1FEF420}" dt="2023-11-06T01:49:44.212" v="9356" actId="12"/>
          <ac:spMkLst>
            <pc:docMk/>
            <pc:sldMk cId="2137744494" sldId="272"/>
            <ac:spMk id="3" creationId="{7881BCC8-074A-B470-2260-26F2A59201C2}"/>
          </ac:spMkLst>
        </pc:spChg>
      </pc:sldChg>
      <pc:sldChg chg="modSp new mod">
        <pc:chgData name="Dave Rockwell" userId="564efffb4240e9e4" providerId="LiveId" clId="{20E61EC0-0CAF-42DF-ACFA-4D16F1FEF420}" dt="2023-11-06T01:50:07.864" v="9357" actId="12"/>
        <pc:sldMkLst>
          <pc:docMk/>
          <pc:sldMk cId="2566140240" sldId="273"/>
        </pc:sldMkLst>
        <pc:spChg chg="mod">
          <ac:chgData name="Dave Rockwell" userId="564efffb4240e9e4" providerId="LiveId" clId="{20E61EC0-0CAF-42DF-ACFA-4D16F1FEF420}" dt="2023-11-01T23:57:30.421" v="4836" actId="20577"/>
          <ac:spMkLst>
            <pc:docMk/>
            <pc:sldMk cId="2566140240" sldId="273"/>
            <ac:spMk id="2" creationId="{17D412AA-3BE1-BB24-183C-1DF5A585EABA}"/>
          </ac:spMkLst>
        </pc:spChg>
        <pc:spChg chg="mod">
          <ac:chgData name="Dave Rockwell" userId="564efffb4240e9e4" providerId="LiveId" clId="{20E61EC0-0CAF-42DF-ACFA-4D16F1FEF420}" dt="2023-11-06T01:50:07.864" v="9357" actId="12"/>
          <ac:spMkLst>
            <pc:docMk/>
            <pc:sldMk cId="2566140240" sldId="273"/>
            <ac:spMk id="3" creationId="{41D73352-A225-6DBE-2FDD-E73B4747A5B8}"/>
          </ac:spMkLst>
        </pc:spChg>
      </pc:sldChg>
      <pc:sldChg chg="modSp add mod">
        <pc:chgData name="Dave Rockwell" userId="564efffb4240e9e4" providerId="LiveId" clId="{20E61EC0-0CAF-42DF-ACFA-4D16F1FEF420}" dt="2023-11-06T01:47:59.916" v="9352" actId="12"/>
        <pc:sldMkLst>
          <pc:docMk/>
          <pc:sldMk cId="2110920630" sldId="274"/>
        </pc:sldMkLst>
        <pc:spChg chg="mod">
          <ac:chgData name="Dave Rockwell" userId="564efffb4240e9e4" providerId="LiveId" clId="{20E61EC0-0CAF-42DF-ACFA-4D16F1FEF420}" dt="2023-11-06T01:47:59.916" v="9352" actId="12"/>
          <ac:spMkLst>
            <pc:docMk/>
            <pc:sldMk cId="2110920630" sldId="274"/>
            <ac:spMk id="3" creationId="{F72D66C8-5AF9-2957-6DDC-5B49E0C606C3}"/>
          </ac:spMkLst>
        </pc:spChg>
      </pc:sldChg>
      <pc:sldChg chg="modSp add mod">
        <pc:chgData name="Dave Rockwell" userId="564efffb4240e9e4" providerId="LiveId" clId="{20E61EC0-0CAF-42DF-ACFA-4D16F1FEF420}" dt="2023-11-06T02:33:19.762" v="10838" actId="20577"/>
        <pc:sldMkLst>
          <pc:docMk/>
          <pc:sldMk cId="2066418087" sldId="275"/>
        </pc:sldMkLst>
        <pc:spChg chg="mod">
          <ac:chgData name="Dave Rockwell" userId="564efffb4240e9e4" providerId="LiveId" clId="{20E61EC0-0CAF-42DF-ACFA-4D16F1FEF420}" dt="2023-11-06T02:33:19.762" v="10838" actId="20577"/>
          <ac:spMkLst>
            <pc:docMk/>
            <pc:sldMk cId="2066418087" sldId="275"/>
            <ac:spMk id="3" creationId="{BBB797E6-89D6-A290-CCA7-3F20F6E9EA22}"/>
          </ac:spMkLst>
        </pc:spChg>
      </pc:sldChg>
      <pc:sldChg chg="modSp add mod">
        <pc:chgData name="Dave Rockwell" userId="564efffb4240e9e4" providerId="LiveId" clId="{20E61EC0-0CAF-42DF-ACFA-4D16F1FEF420}" dt="2023-11-08T00:12:34.937" v="10839" actId="12"/>
        <pc:sldMkLst>
          <pc:docMk/>
          <pc:sldMk cId="3313992045" sldId="276"/>
        </pc:sldMkLst>
        <pc:spChg chg="mod">
          <ac:chgData name="Dave Rockwell" userId="564efffb4240e9e4" providerId="LiveId" clId="{20E61EC0-0CAF-42DF-ACFA-4D16F1FEF420}" dt="2023-11-04T00:02:12.362" v="6848" actId="20577"/>
          <ac:spMkLst>
            <pc:docMk/>
            <pc:sldMk cId="3313992045" sldId="276"/>
            <ac:spMk id="2" creationId="{F2A91B27-142A-DAC4-4D53-6868951BA7A5}"/>
          </ac:spMkLst>
        </pc:spChg>
        <pc:spChg chg="mod">
          <ac:chgData name="Dave Rockwell" userId="564efffb4240e9e4" providerId="LiveId" clId="{20E61EC0-0CAF-42DF-ACFA-4D16F1FEF420}" dt="2023-11-08T00:12:34.937" v="10839" actId="12"/>
          <ac:spMkLst>
            <pc:docMk/>
            <pc:sldMk cId="3313992045" sldId="276"/>
            <ac:spMk id="3" creationId="{8558FE25-A696-E05F-B4FE-C55B69A1E5A0}"/>
          </ac:spMkLst>
        </pc:spChg>
      </pc:sldChg>
      <pc:sldChg chg="modSp add mod">
        <pc:chgData name="Dave Rockwell" userId="564efffb4240e9e4" providerId="LiveId" clId="{20E61EC0-0CAF-42DF-ACFA-4D16F1FEF420}" dt="2023-11-06T02:06:01.920" v="10400" actId="20577"/>
        <pc:sldMkLst>
          <pc:docMk/>
          <pc:sldMk cId="2567887653" sldId="277"/>
        </pc:sldMkLst>
        <pc:spChg chg="mod">
          <ac:chgData name="Dave Rockwell" userId="564efffb4240e9e4" providerId="LiveId" clId="{20E61EC0-0CAF-42DF-ACFA-4D16F1FEF420}" dt="2023-11-06T02:06:01.920" v="10400" actId="20577"/>
          <ac:spMkLst>
            <pc:docMk/>
            <pc:sldMk cId="2567887653" sldId="277"/>
            <ac:spMk id="3" creationId="{4BB0D8A8-FDAA-EE75-27F5-B839F1216DE5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7751E-4D27-4BFF-9765-55168E4D88F1}" type="datetimeFigureOut">
              <a:rPr lang="en-US" smtClean="0"/>
              <a:t>11/7/2023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478133-D61F-4727-99BF-2BBCF07653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790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78133-D61F-4727-99BF-2BBCF07653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5756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478133-D61F-4727-99BF-2BBCF07653D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127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D28F6-C4F0-8BBF-06C0-DB1D315DDA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786C0-5031-0AB5-A201-115D4A241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89B8D-36B9-C3F4-5F44-368E123D3FC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B02F672E-3D54-4778-BC9D-40A5720FAF74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D8C2B4-4B97-EB87-CE2B-779D6ABA928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659B5-A74F-1103-8134-4AD27887B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615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26F381-8A26-9093-444D-6D880FDFC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197A87-F622-B568-D0A1-B1F835EEC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FDCBF4-7CA3-0025-F320-069729FCDCC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646C581-53AE-4E07-980B-36C3D3689BB2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1313B-2F05-0117-9423-799244522B9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298C64-ECA5-8908-C94F-DF09B04A13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4979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D8CC07-ACC7-4A26-E2BE-BDF6618A0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20152" y="277813"/>
            <a:ext cx="2736849" cy="58340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A52F5-B3B9-6D1C-1060-3D7587673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1" y="277813"/>
            <a:ext cx="8007351" cy="58340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AB915-D8BC-297C-9012-F724405FE06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A043391-D6A9-4E8D-A328-C52B709B9747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294B84-F3F0-D0D7-916C-A45192BA9B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736A5-34BB-AC6A-413F-D969DAB817C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980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CDB39-908E-135D-8767-DBD590F74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47400" cy="1120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D02B94B1-9C0C-5541-DD32-C6CB4A3A5317}"/>
              </a:ext>
            </a:extLst>
          </p:cNvPr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47400" cy="4511675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8B7A85-BE6B-ED17-3C70-91AF90DC395D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9F9D0BFA-CBA9-47C9-A8A1-E7B9A9CDF4AA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1076-488A-3AF7-8775-BBD36FA3D8C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5600" y="6248400"/>
            <a:ext cx="3835400" cy="4381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8FD56-FD2C-4838-D413-A10B00842ABA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2375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21621-8128-C488-F99E-FA6ED66F8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47400" cy="1120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52F667-A237-B724-2A35-AAA95470B3CC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1" y="1600201"/>
            <a:ext cx="5372100" cy="4511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8AE64B-45E4-269C-7E2F-F5B3E986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4901" y="1600201"/>
            <a:ext cx="5372100" cy="4511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B77558-E56C-583A-6377-85976923DA5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15DED2E9-1A83-4811-AAB6-4F5AC81A2BB4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5A982D-81B1-997D-6CEF-DA922648C6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5600" y="6248400"/>
            <a:ext cx="3835400" cy="4381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31B1B-2384-7C0F-1CF1-DB5575D9A3F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5164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85978-5DE9-8C27-2484-7A633B162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47400" cy="1120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D559AA-ECDC-6D5C-B226-C20B6EF8857D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10947400" cy="21796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387A36-E4FB-A600-FE63-FD4ED7B104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3932239"/>
            <a:ext cx="10947400" cy="21796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3A7CDA-CFF5-E522-E171-4A009683BB4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2796429B-185C-4D0C-B405-0CF82CE044BD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A5B259-401F-89B2-BF1F-27E3FC592CB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5600" y="6248400"/>
            <a:ext cx="3835400" cy="4381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09EFFB-B907-0E3A-CCC5-CBDAC785BF4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562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53CF5F-16C0-D904-4DE8-AAF6D142C1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74F649-ABCC-2A24-3EB9-F7A728962E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5B6AF6-1D9F-8132-490B-6EDA334C17A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4182B6E9-80BC-4AF9-A4E2-651E47514F4B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75CBAF-E820-614A-994E-2BFC61BCFCB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252A0-C8EA-4CB0-E87E-70A7C776FA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223BE15-6A10-4865-A644-4E137BD616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323382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794C5-B221-775F-3F64-BA0F6D71B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3B308-64BC-DF80-1C49-0DB87CAB2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EEE4B-6C41-9D05-C173-F89ACF1775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000E27A-FCB8-4B8F-8B5B-215164B3A947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EB53C-0945-24DE-B7E7-BE5B7527FF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594E0-D040-F9BC-5E0E-4EE39A5D53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0F5C509-C006-41DE-B090-83BB829B446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5109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4833D-41E7-CE65-BD6D-6E4D31A14E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987D67-4F85-1D79-8829-0C21A8C95A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7D6DD0-9B63-17F2-943B-C93989BA397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97D71D8C-1B54-4EC8-9B44-18EE085130C7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3E32C-6F1A-EFB1-F8B0-2B7508A7DF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841ADE-BCCB-AC7A-0C31-7201E5CA4B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5CF6CA-8FB3-4AF6-B795-CF3A85279F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00037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4BA5-84D8-3D6B-1409-0C5B2DF9B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3B5DB0-40A4-6467-B3E6-F68736E1DB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1" y="1604963"/>
            <a:ext cx="5372100" cy="4506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CA9857-E2B3-84CE-EC9E-5734D31B29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4901" y="1604963"/>
            <a:ext cx="5372100" cy="4506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7687B5-A869-226D-CF2B-96DE9839B1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E131635-9068-48DC-A9D9-DE20B5FA430E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27DC9D-F1B5-812D-00F4-6A5F73D84DC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FA80B-6170-2ED5-BBBD-C5239B8112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C3A364C-3335-46E3-B32E-1A0B4EA26E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09026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F8FFC-C351-8216-EFEB-08A65560C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CC1A75-3100-41DB-0698-F51489A2CF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BCFCB-E1D1-F296-3A74-F2F83EE533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6A0B06-ADC8-6A70-DFF8-435B4A1AB7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B6CD77-9303-BDE1-35D0-2B10A3FF4A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BB98B6-BE44-3A67-2534-745DFB95B6E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C7D4557-678A-4B68-970B-AFEB00B87158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08F420-0E3F-2756-29CB-AF2D5F24ED7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A5D8BB-8C98-A592-6AF9-E34191E6ED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7AD8E63-ABF1-483C-9FE2-325865FFDB9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3538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E68091-A271-39A3-F62C-0BFBAFB5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23939-8CC9-7C26-2757-4728F3E78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B9CCCC-BEF6-F408-881C-D377E856843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D180DFFE-B686-40CF-928B-59EAE8DBCF29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5C2FC2-32C9-0504-028B-756E75260D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7B7F67-283F-7178-3B14-1F5DC694FF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0846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D900D-C3C5-631A-4421-C7B3245A6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DD3B1-E5B0-1061-9F6C-04B98CF21ED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A9C31F09-486D-4AA9-84F0-DAF8E40D538A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AB8EF8D-C675-9881-B968-86CC96999F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61735-6C05-09A7-AD64-4AF9B94D039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9C297AE-BD93-46E4-9BB2-50810B8BC7B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372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B09AC4-3EDA-77A0-17E5-ADD33820D19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786F58DF-C3DB-411A-9B67-CAB8733F7BF9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9E4AC4-CA70-C4DD-2A61-5789CCCAB88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CE34F2-9D79-08F0-FD05-A545E71F35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520317D-7771-4B59-89D2-3DA20ED982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09633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8487C6-8BA7-F031-07E3-9D3981562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6AE4CB-5FD8-E735-F090-35E1DF366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27D7A4-BD9C-D1FD-49C9-B92CB2D93F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B93EC-6410-6959-16A6-A578594B764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3C09395-7415-4B11-9B65-080BCA789BA8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C88266-5A6E-2466-8460-EC6D0600549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31B7F-8AF9-58CE-DCCB-CF44962475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7A40FE3-EFFB-4654-953F-B54C332712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9380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70936-FE51-10AA-DA1C-C13802A8C8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9F3BB1-660D-6F35-220E-A287414C9F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93A9A5-0561-0990-7F47-2C9489F8C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B1DCB-E4E4-2870-DB56-6A7FE1A7A5B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F98EA21-3E11-44BB-A7AC-C325FD021EF4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A2DD6A-E9F0-D9F0-24B2-50B5C0E06A7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F851DA-AB4D-24E6-1265-AC1E69210C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EDDC3E7-5E6A-4F7D-BABD-DCD03DED7D5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39449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B19142-532B-4F7F-95D7-D26B22E97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1D0613-8B8B-1B70-0E24-697CF0FD45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141CC-AAC5-D289-3F42-B9F889AEEFF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6686E2B4-833A-4AC4-A9D0-DF872C763606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FAD90-8B79-A983-0AE8-7C7AD6FC835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D91214-CD9E-B0C7-9814-58FDA41A9D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7974D9B-65A5-49B6-89BE-2ACC763ABBB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01841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844E5F-3E25-8CD5-3D32-14B2E863B7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20152" y="1604963"/>
            <a:ext cx="2736849" cy="4506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22F3B8-2013-4F44-AE24-C8DB82553A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1" y="1604963"/>
            <a:ext cx="8007351" cy="4506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E99D9-0D6A-0051-6041-734238802DD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07E03A6-B5E2-49C9-8737-49F2446CFE1C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B265A-B63C-4010-507B-B9CF9098161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7CD92-3FEB-0D41-80FE-CB4C32EC6C9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A116EF7-9F67-41B9-A6C1-82FCF39083D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725201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23266-F4EB-76B5-D7A9-D42571907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692276"/>
            <a:ext cx="10337800" cy="17176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7A036E3-91F6-D768-C23D-B75938660908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609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1D7F7880-827E-438E-BD67-3EE6E99265F9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F701AD8-99E2-CC1B-C669-2D40AE22C3B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4165600" y="6248400"/>
            <a:ext cx="3835400" cy="4381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03AED1-CD6F-6281-1391-BCD20B38E031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0" y="6243638"/>
            <a:ext cx="2819400" cy="438150"/>
          </a:xfrm>
        </p:spPr>
        <p:txBody>
          <a:bodyPr/>
          <a:lstStyle>
            <a:lvl1pPr>
              <a:defRPr/>
            </a:lvl1pPr>
          </a:lstStyle>
          <a:p>
            <a:fld id="{78516219-F01C-4307-8F84-2D8DCBEFF8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77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C63F0-7112-B6E6-64C1-B31135AAA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86FA8B-C5FE-205C-F241-FBC0886144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EAABF3-46D0-7334-B3A4-07DE8058FB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261730E2-8EAA-4581-AE28-FA481070E12C}" type="datetime1">
              <a:rPr lang="en-US" smtClean="0"/>
              <a:t>11/7/2023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0896B-D12D-3EB3-1DDA-0F5BF0EA134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29700A-457A-5CF5-5C14-33D334ED96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134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107B3-68CC-BB78-6042-C629880085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13F64F-B449-B667-1703-0054CC9FEB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1" y="1600201"/>
            <a:ext cx="5372100" cy="4511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8483CB-698F-9517-98EB-D1882B851F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4901" y="1600201"/>
            <a:ext cx="5372100" cy="4511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4D6E32-C37F-CB61-B5D5-A026ADA766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FAEC2F2-6B51-47B0-81F9-533A00D8FD1F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E2397-2B8F-47A8-9693-CFF2BACDF12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A10FCD-F2A0-C21D-677B-7FB9592DB0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7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3CA83-647D-EA9C-6ECD-D1088D321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8D6CF0-88D0-26D1-4953-560EFC812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FF4A9F-9218-CDC5-3CBA-5CA51123AF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D0239F5-7FB5-CDBE-EB7C-B9AE79F74B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8BB577-32B2-4F88-2DF2-191F4F990F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629B7E-2159-B895-9BC6-577AA0AB2A7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0AD13138-8E01-4E6C-A232-464C924C2C9F}" type="datetime1">
              <a:rPr lang="en-US" smtClean="0"/>
              <a:t>11/7/2023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602A038-BD00-585D-64CC-2E392FB243A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AEC741-9EC0-A439-B502-AD11983DA9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462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B4159A-7C88-B82A-5D8C-962777EF2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8DD02D-BD7F-565B-008D-00BBE1160E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CA4ABC7E-B427-4209-ABCB-785D51ECEF8E}" type="datetime1">
              <a:rPr lang="en-US" smtClean="0"/>
              <a:t>11/7/2023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090180-32D7-9F89-965A-EA818F8EEAD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A7B2CB-1386-9ED9-B99D-5357F884938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94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DCC1A6-3A6F-71FC-30EC-55DA6AB4A0F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8112A276-98FC-485B-87E3-1DE5D26FB73E}" type="datetime1">
              <a:rPr lang="en-US" smtClean="0"/>
              <a:t>11/7/2023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5929584-0538-9A50-439C-D3A36B2A91E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13E3C-EFCE-A8E7-40F3-129F929E79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700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1C55A-AF26-3597-849E-E13EA511C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0F696-30FD-AB52-6208-31A48E7C7D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F7F07-D0F2-F559-D64C-0EE5F8B653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C6CBD4-D423-1E48-D953-A5575F54125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34AC0DC4-7919-42C2-BD2D-E45D760C35E0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B44CAC-FBAF-EB11-1CC6-8145E2B0651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8AC5C40-6976-7E0D-C323-92E4027CB8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26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FEAD2F-76AF-1ACF-142D-E0C00E01F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44408D-8EA5-7C28-F1FC-CDEDF1C5C8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1F83C4-6FA6-78B7-6A2E-6A1C1F8296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390A2E-C07A-5660-DC4D-6A957F5C316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fld id="{13C5B8D4-F85F-4D1E-8562-5C06266DDCDB}" type="datetime1">
              <a:rPr lang="en-US" smtClean="0"/>
              <a:t>11/7/2023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87E6E-DCC7-683C-A169-F4B12730FB4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699366-DED4-6270-FE3C-6E58EA76456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702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274F"/>
            </a:gs>
            <a:gs pos="100000">
              <a:srgbClr val="0066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5" name="Group 1">
            <a:extLst>
              <a:ext uri="{FF2B5EF4-FFF2-40B4-BE49-F238E27FC236}">
                <a16:creationId xmlns:a16="http://schemas.microsoft.com/office/drawing/2014/main" id="{D5ADB089-4336-2658-B708-4AA809BC4ADE}"/>
              </a:ext>
            </a:extLst>
          </p:cNvPr>
          <p:cNvGrpSpPr>
            <a:grpSpLocks/>
          </p:cNvGrpSpPr>
          <p:nvPr/>
        </p:nvGrpSpPr>
        <p:grpSpPr bwMode="auto">
          <a:xfrm>
            <a:off x="2118" y="0"/>
            <a:ext cx="12183533" cy="6840538"/>
            <a:chOff x="1" y="0"/>
            <a:chExt cx="5756" cy="4309"/>
          </a:xfrm>
        </p:grpSpPr>
        <p:sp>
          <p:nvSpPr>
            <p:cNvPr id="1026" name="Freeform 2">
              <a:extLst>
                <a:ext uri="{FF2B5EF4-FFF2-40B4-BE49-F238E27FC236}">
                  <a16:creationId xmlns:a16="http://schemas.microsoft.com/office/drawing/2014/main" id="{3B018656-4817-60B6-4C0D-BFDFBDC0F1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4" y="2625"/>
              <a:ext cx="713" cy="1683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7" name="Freeform 3">
              <a:extLst>
                <a:ext uri="{FF2B5EF4-FFF2-40B4-BE49-F238E27FC236}">
                  <a16:creationId xmlns:a16="http://schemas.microsoft.com/office/drawing/2014/main" id="{93F74037-DFE1-C9EC-EEFD-81409B3BD1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5" y="3793"/>
              <a:ext cx="372" cy="516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28" name="Freeform 4">
              <a:extLst>
                <a:ext uri="{FF2B5EF4-FFF2-40B4-BE49-F238E27FC236}">
                  <a16:creationId xmlns:a16="http://schemas.microsoft.com/office/drawing/2014/main" id="{88C1D9B4-AE7F-87F4-CDD0-0D2AD170B4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9" y="4213"/>
              <a:ext cx="78" cy="96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grpSp>
          <p:nvGrpSpPr>
            <p:cNvPr id="1029" name="Group 5">
              <a:extLst>
                <a:ext uri="{FF2B5EF4-FFF2-40B4-BE49-F238E27FC236}">
                  <a16:creationId xmlns:a16="http://schemas.microsoft.com/office/drawing/2014/main" id="{D50B7BB5-651D-BD53-DD24-2BBD3BE4BBD0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0" cy="4308"/>
              <a:chOff x="288" y="0"/>
              <a:chExt cx="5090" cy="4308"/>
            </a:xfrm>
          </p:grpSpPr>
          <p:sp>
            <p:nvSpPr>
              <p:cNvPr id="1030" name="Freeform 6">
                <a:extLst>
                  <a:ext uri="{FF2B5EF4-FFF2-40B4-BE49-F238E27FC236}">
                    <a16:creationId xmlns:a16="http://schemas.microsoft.com/office/drawing/2014/main" id="{B750B04C-07DF-B26A-BA13-401105DF756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8" y="0"/>
                <a:ext cx="66" cy="4308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1" name="Freeform 7">
                <a:extLst>
                  <a:ext uri="{FF2B5EF4-FFF2-40B4-BE49-F238E27FC236}">
                    <a16:creationId xmlns:a16="http://schemas.microsoft.com/office/drawing/2014/main" id="{DC44AC5E-B790-7D2D-DA9F-0C1FC9F43B0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7" y="0"/>
                <a:ext cx="168" cy="4308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2" name="Freeform 8">
                <a:extLst>
                  <a:ext uri="{FF2B5EF4-FFF2-40B4-BE49-F238E27FC236}">
                    <a16:creationId xmlns:a16="http://schemas.microsoft.com/office/drawing/2014/main" id="{EC3F18E6-9DE0-33D8-E9CA-4328E026C06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6" y="0"/>
                <a:ext cx="331" cy="4308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3" name="Freeform 9">
                <a:extLst>
                  <a:ext uri="{FF2B5EF4-FFF2-40B4-BE49-F238E27FC236}">
                    <a16:creationId xmlns:a16="http://schemas.microsoft.com/office/drawing/2014/main" id="{7D79180B-C4FD-99DF-39FA-62F74F96D2A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4" y="0"/>
                <a:ext cx="421" cy="4308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4" name="Freeform 10">
                <a:extLst>
                  <a:ext uri="{FF2B5EF4-FFF2-40B4-BE49-F238E27FC236}">
                    <a16:creationId xmlns:a16="http://schemas.microsoft.com/office/drawing/2014/main" id="{CFD762C9-3269-DB1A-E062-9E5C2B28C42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4" y="0"/>
                <a:ext cx="551" cy="4308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5" name="Freeform 11">
                <a:extLst>
                  <a:ext uri="{FF2B5EF4-FFF2-40B4-BE49-F238E27FC236}">
                    <a16:creationId xmlns:a16="http://schemas.microsoft.com/office/drawing/2014/main" id="{D9073E6F-CC9F-5E37-0563-94511A5E975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4" y="0"/>
                <a:ext cx="683" cy="4308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6" name="Freeform 12">
                <a:extLst>
                  <a:ext uri="{FF2B5EF4-FFF2-40B4-BE49-F238E27FC236}">
                    <a16:creationId xmlns:a16="http://schemas.microsoft.com/office/drawing/2014/main" id="{7D42C0BB-39D3-D1D1-D4CB-060BBB1DC93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20" y="0"/>
                <a:ext cx="858" cy="4308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7" name="Freeform 13">
                <a:extLst>
                  <a:ext uri="{FF2B5EF4-FFF2-40B4-BE49-F238E27FC236}">
                    <a16:creationId xmlns:a16="http://schemas.microsoft.com/office/drawing/2014/main" id="{AF373689-FFD7-701A-5ADC-F696AAAA245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8" y="0"/>
                <a:ext cx="144" cy="4308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8" name="Freeform 14">
                <a:extLst>
                  <a:ext uri="{FF2B5EF4-FFF2-40B4-BE49-F238E27FC236}">
                    <a16:creationId xmlns:a16="http://schemas.microsoft.com/office/drawing/2014/main" id="{38B161FF-959E-62ED-8537-1F69E6E56C2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6" y="0"/>
                <a:ext cx="294" cy="4308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39" name="Freeform 15">
                <a:extLst>
                  <a:ext uri="{FF2B5EF4-FFF2-40B4-BE49-F238E27FC236}">
                    <a16:creationId xmlns:a16="http://schemas.microsoft.com/office/drawing/2014/main" id="{BD760BAD-CE70-556A-6C2B-9D00ADDAEDD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5" y="0"/>
                <a:ext cx="419" cy="4308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0" name="Freeform 16">
                <a:extLst>
                  <a:ext uri="{FF2B5EF4-FFF2-40B4-BE49-F238E27FC236}">
                    <a16:creationId xmlns:a16="http://schemas.microsoft.com/office/drawing/2014/main" id="{2C004FB6-E668-8533-D199-008C79590AB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7" y="0"/>
                <a:ext cx="569" cy="4308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1" name="Freeform 17">
                <a:extLst>
                  <a:ext uri="{FF2B5EF4-FFF2-40B4-BE49-F238E27FC236}">
                    <a16:creationId xmlns:a16="http://schemas.microsoft.com/office/drawing/2014/main" id="{214C132E-9F49-0F7A-CC36-A5DB017B7B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2" y="0"/>
                <a:ext cx="731" cy="4308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  <p:sp>
            <p:nvSpPr>
              <p:cNvPr id="1042" name="Freeform 18">
                <a:extLst>
                  <a:ext uri="{FF2B5EF4-FFF2-40B4-BE49-F238E27FC236}">
                    <a16:creationId xmlns:a16="http://schemas.microsoft.com/office/drawing/2014/main" id="{DFC737B5-B6E6-E148-D0D1-85B7E3DBD17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8" y="0"/>
                <a:ext cx="834" cy="4308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800"/>
              </a:p>
            </p:txBody>
          </p:sp>
        </p:grpSp>
        <p:sp>
          <p:nvSpPr>
            <p:cNvPr id="1043" name="Freeform 19">
              <a:extLst>
                <a:ext uri="{FF2B5EF4-FFF2-40B4-BE49-F238E27FC236}">
                  <a16:creationId xmlns:a16="http://schemas.microsoft.com/office/drawing/2014/main" id="{B1DF30D0-533D-85A2-8C11-0BCF7F2B6CD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" y="2900"/>
              <a:ext cx="600" cy="1408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4" name="Freeform 20">
              <a:extLst>
                <a:ext uri="{FF2B5EF4-FFF2-40B4-BE49-F238E27FC236}">
                  <a16:creationId xmlns:a16="http://schemas.microsoft.com/office/drawing/2014/main" id="{4BA7A556-BB02-7BB1-10BE-08D801ADF1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" y="3889"/>
              <a:ext cx="222" cy="420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5" name="Freeform 21">
              <a:extLst>
                <a:ext uri="{FF2B5EF4-FFF2-40B4-BE49-F238E27FC236}">
                  <a16:creationId xmlns:a16="http://schemas.microsoft.com/office/drawing/2014/main" id="{EAA4AD28-B8AF-E0BE-581F-E8175194F7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5" y="0"/>
              <a:ext cx="978" cy="1780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rgbClr val="005FBF"/>
                </a:gs>
                <a:gs pos="100000">
                  <a:srgbClr val="0066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6" name="Freeform 22">
              <a:extLst>
                <a:ext uri="{FF2B5EF4-FFF2-40B4-BE49-F238E27FC236}">
                  <a16:creationId xmlns:a16="http://schemas.microsoft.com/office/drawing/2014/main" id="{BCFBA34B-CC12-1F63-2B85-393555A17C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0" y="0"/>
              <a:ext cx="713" cy="839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7" name="Freeform 23">
              <a:extLst>
                <a:ext uri="{FF2B5EF4-FFF2-40B4-BE49-F238E27FC236}">
                  <a16:creationId xmlns:a16="http://schemas.microsoft.com/office/drawing/2014/main" id="{DA0A905A-D7FB-0AC3-FFDB-F1E3D1884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1" y="0"/>
              <a:ext cx="402" cy="408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8" name="Freeform 24">
              <a:extLst>
                <a:ext uri="{FF2B5EF4-FFF2-40B4-BE49-F238E27FC236}">
                  <a16:creationId xmlns:a16="http://schemas.microsoft.com/office/drawing/2014/main" id="{5BFE209A-7E2E-FC54-A185-5FBAFE46178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" y="0"/>
              <a:ext cx="852" cy="1402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rgbClr val="005FBF"/>
                </a:gs>
                <a:gs pos="100000">
                  <a:srgbClr val="0066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49" name="Freeform 25">
              <a:extLst>
                <a:ext uri="{FF2B5EF4-FFF2-40B4-BE49-F238E27FC236}">
                  <a16:creationId xmlns:a16="http://schemas.microsoft.com/office/drawing/2014/main" id="{173B16D3-7D8E-AAF5-E54B-42A2202633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" y="0"/>
              <a:ext cx="582" cy="593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50" name="Freeform 26">
              <a:extLst>
                <a:ext uri="{FF2B5EF4-FFF2-40B4-BE49-F238E27FC236}">
                  <a16:creationId xmlns:a16="http://schemas.microsoft.com/office/drawing/2014/main" id="{100690D3-815E-4483-4E67-DB3C3738EA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" y="0"/>
              <a:ext cx="264" cy="246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800"/>
            </a:p>
          </p:txBody>
        </p:sp>
        <p:sp>
          <p:nvSpPr>
            <p:cNvPr id="1051" name="Line 27">
              <a:extLst>
                <a:ext uri="{FF2B5EF4-FFF2-40B4-BE49-F238E27FC236}">
                  <a16:creationId xmlns:a16="http://schemas.microsoft.com/office/drawing/2014/main" id="{1F90D34C-009A-E0BA-2DBD-6CB1E90BF8F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2748"/>
              <a:ext cx="5751" cy="0"/>
            </a:xfrm>
            <a:prstGeom prst="line">
              <a:avLst/>
            </a:prstGeom>
            <a:noFill/>
            <a:ln w="15840">
              <a:solidFill>
                <a:srgbClr val="0066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2" name="Line 28">
              <a:extLst>
                <a:ext uri="{FF2B5EF4-FFF2-40B4-BE49-F238E27FC236}">
                  <a16:creationId xmlns:a16="http://schemas.microsoft.com/office/drawing/2014/main" id="{B8CC958D-F8A7-5438-862D-47E23C3D361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2355"/>
              <a:ext cx="5751" cy="0"/>
            </a:xfrm>
            <a:prstGeom prst="line">
              <a:avLst/>
            </a:prstGeom>
            <a:noFill/>
            <a:ln w="15840">
              <a:solidFill>
                <a:srgbClr val="0066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53" name="Line 29">
              <a:extLst>
                <a:ext uri="{FF2B5EF4-FFF2-40B4-BE49-F238E27FC236}">
                  <a16:creationId xmlns:a16="http://schemas.microsoft.com/office/drawing/2014/main" id="{18372C4B-045E-827E-AF8A-B90A5A8426F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3141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grpSp>
          <p:nvGrpSpPr>
            <p:cNvPr id="1054" name="Group 30">
              <a:extLst>
                <a:ext uri="{FF2B5EF4-FFF2-40B4-BE49-F238E27FC236}">
                  <a16:creationId xmlns:a16="http://schemas.microsoft.com/office/drawing/2014/main" id="{8F0815F2-6464-040E-7FCC-E785FC0D9B9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0" cy="1564"/>
              <a:chOff x="1" y="392"/>
              <a:chExt cx="5750" cy="1564"/>
            </a:xfrm>
          </p:grpSpPr>
          <p:sp>
            <p:nvSpPr>
              <p:cNvPr id="1055" name="Line 31">
                <a:extLst>
                  <a:ext uri="{FF2B5EF4-FFF2-40B4-BE49-F238E27FC236}">
                    <a16:creationId xmlns:a16="http://schemas.microsoft.com/office/drawing/2014/main" id="{F667CB33-8371-D498-F6F7-22537E9508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" y="783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56" name="Line 32">
                <a:extLst>
                  <a:ext uri="{FF2B5EF4-FFF2-40B4-BE49-F238E27FC236}">
                    <a16:creationId xmlns:a16="http://schemas.microsoft.com/office/drawing/2014/main" id="{9C10E998-29A4-AB57-3762-01D6938A49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" y="1957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57" name="Line 33">
                <a:extLst>
                  <a:ext uri="{FF2B5EF4-FFF2-40B4-BE49-F238E27FC236}">
                    <a16:creationId xmlns:a16="http://schemas.microsoft.com/office/drawing/2014/main" id="{CCDF4A7F-7AD7-8817-80EA-4420D2B4538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" y="1564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58" name="Line 34">
                <a:extLst>
                  <a:ext uri="{FF2B5EF4-FFF2-40B4-BE49-F238E27FC236}">
                    <a16:creationId xmlns:a16="http://schemas.microsoft.com/office/drawing/2014/main" id="{F7D6FB39-BFA8-35BF-C437-AFECBFEA6D3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" y="1174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  <p:sp>
            <p:nvSpPr>
              <p:cNvPr id="1059" name="Line 35">
                <a:extLst>
                  <a:ext uri="{FF2B5EF4-FFF2-40B4-BE49-F238E27FC236}">
                    <a16:creationId xmlns:a16="http://schemas.microsoft.com/office/drawing/2014/main" id="{EB9B4FB6-F0A5-9BC5-FE28-CE10BE6549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" y="392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sz="1800"/>
              </a:p>
            </p:txBody>
          </p:sp>
        </p:grpSp>
        <p:sp>
          <p:nvSpPr>
            <p:cNvPr id="1060" name="Line 36">
              <a:extLst>
                <a:ext uri="{FF2B5EF4-FFF2-40B4-BE49-F238E27FC236}">
                  <a16:creationId xmlns:a16="http://schemas.microsoft.com/office/drawing/2014/main" id="{C03BDD06-9D90-E50C-ACCE-B63CCDC3F40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3927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1061" name="Line 37">
              <a:extLst>
                <a:ext uri="{FF2B5EF4-FFF2-40B4-BE49-F238E27FC236}">
                  <a16:creationId xmlns:a16="http://schemas.microsoft.com/office/drawing/2014/main" id="{40318DCB-8D81-55A8-BB29-A8CE953AC27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" y="3534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1062" name="Rectangle 38">
            <a:extLst>
              <a:ext uri="{FF2B5EF4-FFF2-40B4-BE49-F238E27FC236}">
                <a16:creationId xmlns:a16="http://schemas.microsoft.com/office/drawing/2014/main" id="{438A924C-C179-2F6C-96C6-01DC4BA692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7814"/>
            <a:ext cx="10947400" cy="1120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1063" name="Rectangle 39">
            <a:extLst>
              <a:ext uri="{FF2B5EF4-FFF2-40B4-BE49-F238E27FC236}">
                <a16:creationId xmlns:a16="http://schemas.microsoft.com/office/drawing/2014/main" id="{E7BBBE4F-3746-E845-6012-758FB7A8F3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8"/>
            <a:ext cx="2819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C532BADC-CE69-49E7-98F0-3899D20BA908}" type="datetime1">
              <a:rPr lang="en-US" smtClean="0"/>
              <a:t>11/7/2023</a:t>
            </a:fld>
            <a:endParaRPr lang="en-US"/>
          </a:p>
        </p:txBody>
      </p:sp>
      <p:sp>
        <p:nvSpPr>
          <p:cNvPr id="1064" name="Rectangle 40">
            <a:extLst>
              <a:ext uri="{FF2B5EF4-FFF2-40B4-BE49-F238E27FC236}">
                <a16:creationId xmlns:a16="http://schemas.microsoft.com/office/drawing/2014/main" id="{EAEC496B-3A8D-C6F9-D18F-9C021ED903B6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35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065" name="Rectangle 41">
            <a:extLst>
              <a:ext uri="{FF2B5EF4-FFF2-40B4-BE49-F238E27FC236}">
                <a16:creationId xmlns:a16="http://schemas.microsoft.com/office/drawing/2014/main" id="{0CC85E09-A8BF-57B6-7069-F5158B1FEC7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8"/>
            <a:ext cx="2819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5A25937C-AAFC-480D-B0C2-2DCF997B1E22}" type="slidenum">
              <a:rPr lang="en-US" smtClean="0"/>
              <a:t>‹#›</a:t>
            </a:fld>
            <a:endParaRPr lang="en-US"/>
          </a:p>
        </p:txBody>
      </p:sp>
      <p:sp>
        <p:nvSpPr>
          <p:cNvPr id="1066" name="Rectangle 42">
            <a:extLst>
              <a:ext uri="{FF2B5EF4-FFF2-40B4-BE49-F238E27FC236}">
                <a16:creationId xmlns:a16="http://schemas.microsoft.com/office/drawing/2014/main" id="{4E8C7E14-C992-5AFB-DAEC-423CA382F4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47400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  <p:sp>
        <p:nvSpPr>
          <p:cNvPr id="1067" name="Line 43">
            <a:extLst>
              <a:ext uri="{FF2B5EF4-FFF2-40B4-BE49-F238E27FC236}">
                <a16:creationId xmlns:a16="http://schemas.microsoft.com/office/drawing/2014/main" id="{1C81F594-A15A-1EDB-8DCD-0424BB502B31}"/>
              </a:ext>
            </a:extLst>
          </p:cNvPr>
          <p:cNvSpPr>
            <a:spLocks noChangeShapeType="1"/>
          </p:cNvSpPr>
          <p:nvPr/>
        </p:nvSpPr>
        <p:spPr bwMode="auto">
          <a:xfrm>
            <a:off x="508000" y="1371600"/>
            <a:ext cx="11176000" cy="1588"/>
          </a:xfrm>
          <a:prstGeom prst="line">
            <a:avLst/>
          </a:prstGeom>
          <a:noFill/>
          <a:ln w="5724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pic>
        <p:nvPicPr>
          <p:cNvPr id="1068" name="Picture 44">
            <a:extLst>
              <a:ext uri="{FF2B5EF4-FFF2-40B4-BE49-F238E27FC236}">
                <a16:creationId xmlns:a16="http://schemas.microsoft.com/office/drawing/2014/main" id="{56E08EF1-8AD3-1BB6-9B40-81871D337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9600" y="5943600"/>
            <a:ext cx="905933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256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2pPr>
      <a:lvl3pPr marL="1143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3pPr>
      <a:lvl4pPr marL="1600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4pPr>
      <a:lvl5pPr marL="20574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57200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274F"/>
            </a:gs>
            <a:gs pos="100000">
              <a:srgbClr val="0066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Group 1">
            <a:extLst>
              <a:ext uri="{FF2B5EF4-FFF2-40B4-BE49-F238E27FC236}">
                <a16:creationId xmlns:a16="http://schemas.microsoft.com/office/drawing/2014/main" id="{BDDE5EB0-B4E8-17DA-2CB4-FF5CC96EA238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12183533" cy="6840538"/>
            <a:chOff x="0" y="0"/>
            <a:chExt cx="5756" cy="4309"/>
          </a:xfrm>
        </p:grpSpPr>
        <p:sp>
          <p:nvSpPr>
            <p:cNvPr id="2050" name="Freeform 2">
              <a:extLst>
                <a:ext uri="{FF2B5EF4-FFF2-40B4-BE49-F238E27FC236}">
                  <a16:creationId xmlns:a16="http://schemas.microsoft.com/office/drawing/2014/main" id="{7AA448C0-959A-F176-5718-BFEEC6DE67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43" y="2625"/>
              <a:ext cx="713" cy="1683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1" name="Freeform 3">
              <a:extLst>
                <a:ext uri="{FF2B5EF4-FFF2-40B4-BE49-F238E27FC236}">
                  <a16:creationId xmlns:a16="http://schemas.microsoft.com/office/drawing/2014/main" id="{8951CB74-B9D9-8018-665C-94543D4C65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84" y="3793"/>
              <a:ext cx="372" cy="516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52" name="Freeform 4">
              <a:extLst>
                <a:ext uri="{FF2B5EF4-FFF2-40B4-BE49-F238E27FC236}">
                  <a16:creationId xmlns:a16="http://schemas.microsoft.com/office/drawing/2014/main" id="{BF0CD364-185E-79DE-F091-D3566B4F87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78" y="4213"/>
              <a:ext cx="78" cy="96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53" name="Group 5">
              <a:extLst>
                <a:ext uri="{FF2B5EF4-FFF2-40B4-BE49-F238E27FC236}">
                  <a16:creationId xmlns:a16="http://schemas.microsoft.com/office/drawing/2014/main" id="{A3C2B420-8441-A187-5E3E-9C04D57F3B0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7" y="0"/>
              <a:ext cx="5090" cy="4308"/>
              <a:chOff x="287" y="0"/>
              <a:chExt cx="5090" cy="4308"/>
            </a:xfrm>
          </p:grpSpPr>
          <p:sp>
            <p:nvSpPr>
              <p:cNvPr id="2054" name="Freeform 6">
                <a:extLst>
                  <a:ext uri="{FF2B5EF4-FFF2-40B4-BE49-F238E27FC236}">
                    <a16:creationId xmlns:a16="http://schemas.microsoft.com/office/drawing/2014/main" id="{49995F0C-769D-370E-D88F-4D7866E5125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787" y="0"/>
                <a:ext cx="66" cy="4308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5" name="Freeform 7">
                <a:extLst>
                  <a:ext uri="{FF2B5EF4-FFF2-40B4-BE49-F238E27FC236}">
                    <a16:creationId xmlns:a16="http://schemas.microsoft.com/office/drawing/2014/main" id="{07B99CC4-984B-DB43-F510-A6194FE0175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087" y="0"/>
                <a:ext cx="168" cy="4308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6" name="Freeform 8">
                <a:extLst>
                  <a:ext uri="{FF2B5EF4-FFF2-40B4-BE49-F238E27FC236}">
                    <a16:creationId xmlns:a16="http://schemas.microsoft.com/office/drawing/2014/main" id="{19DD9BD0-4420-298C-64C5-0D6DBC02460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356" y="0"/>
                <a:ext cx="331" cy="4308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7" name="Freeform 9">
                <a:extLst>
                  <a:ext uri="{FF2B5EF4-FFF2-40B4-BE49-F238E27FC236}">
                    <a16:creationId xmlns:a16="http://schemas.microsoft.com/office/drawing/2014/main" id="{621FF9D1-170F-5C94-2242-8E8637DDB44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673" y="0"/>
                <a:ext cx="421" cy="4308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8" name="Freeform 10">
                <a:extLst>
                  <a:ext uri="{FF2B5EF4-FFF2-40B4-BE49-F238E27FC236}">
                    <a16:creationId xmlns:a16="http://schemas.microsoft.com/office/drawing/2014/main" id="{9509C101-30C9-80AB-E327-C18D7C3C4E2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43" y="0"/>
                <a:ext cx="552" cy="4308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9" name="Freeform 11">
                <a:extLst>
                  <a:ext uri="{FF2B5EF4-FFF2-40B4-BE49-F238E27FC236}">
                    <a16:creationId xmlns:a16="http://schemas.microsoft.com/office/drawing/2014/main" id="{992755D6-55A9-32AA-B425-C1B8E622357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243" y="0"/>
                <a:ext cx="684" cy="4308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0" name="Freeform 12">
                <a:extLst>
                  <a:ext uri="{FF2B5EF4-FFF2-40B4-BE49-F238E27FC236}">
                    <a16:creationId xmlns:a16="http://schemas.microsoft.com/office/drawing/2014/main" id="{1AB7BA3D-53FC-7727-535B-718257A54E9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519" y="0"/>
                <a:ext cx="858" cy="4308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1" name="Freeform 13">
                <a:extLst>
                  <a:ext uri="{FF2B5EF4-FFF2-40B4-BE49-F238E27FC236}">
                    <a16:creationId xmlns:a16="http://schemas.microsoft.com/office/drawing/2014/main" id="{A0FE8CB3-35F2-B640-9640-76B99619D9F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397" y="0"/>
                <a:ext cx="144" cy="4308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2" name="Freeform 14">
                <a:extLst>
                  <a:ext uri="{FF2B5EF4-FFF2-40B4-BE49-F238E27FC236}">
                    <a16:creationId xmlns:a16="http://schemas.microsoft.com/office/drawing/2014/main" id="{5A3B5CDC-C92E-9E77-469E-6753F306CA6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965" y="0"/>
                <a:ext cx="294" cy="4308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3" name="Freeform 15">
                <a:extLst>
                  <a:ext uri="{FF2B5EF4-FFF2-40B4-BE49-F238E27FC236}">
                    <a16:creationId xmlns:a16="http://schemas.microsoft.com/office/drawing/2014/main" id="{0C3497E5-7B2E-17FC-A091-A45B2F5324D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564" y="0"/>
                <a:ext cx="419" cy="4308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4" name="Freeform 16">
                <a:extLst>
                  <a:ext uri="{FF2B5EF4-FFF2-40B4-BE49-F238E27FC236}">
                    <a16:creationId xmlns:a16="http://schemas.microsoft.com/office/drawing/2014/main" id="{CED2A5E3-D515-5D22-5A8B-D2D8C9106D4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126" y="0"/>
                <a:ext cx="569" cy="4308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5" name="Freeform 17">
                <a:extLst>
                  <a:ext uri="{FF2B5EF4-FFF2-40B4-BE49-F238E27FC236}">
                    <a16:creationId xmlns:a16="http://schemas.microsoft.com/office/drawing/2014/main" id="{B91859E3-0F46-CFDF-9A8D-3070964E15F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00" y="0"/>
                <a:ext cx="731" cy="4308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66" name="Freeform 18">
                <a:extLst>
                  <a:ext uri="{FF2B5EF4-FFF2-40B4-BE49-F238E27FC236}">
                    <a16:creationId xmlns:a16="http://schemas.microsoft.com/office/drawing/2014/main" id="{563ADBD8-59E7-5FD2-93CA-9DB1056FE6C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87" y="0"/>
                <a:ext cx="834" cy="4308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rgbClr val="004387"/>
                  </a:gs>
                  <a:gs pos="100000">
                    <a:srgbClr val="0066CC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2067" name="Freeform 19">
              <a:extLst>
                <a:ext uri="{FF2B5EF4-FFF2-40B4-BE49-F238E27FC236}">
                  <a16:creationId xmlns:a16="http://schemas.microsoft.com/office/drawing/2014/main" id="{E38482C8-948F-823C-5225-A04F806DA2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" y="2900"/>
              <a:ext cx="600" cy="1408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8" name="Freeform 20">
              <a:extLst>
                <a:ext uri="{FF2B5EF4-FFF2-40B4-BE49-F238E27FC236}">
                  <a16:creationId xmlns:a16="http://schemas.microsoft.com/office/drawing/2014/main" id="{46E6D0A9-EE6E-3CBF-6C74-C2887E1A5A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" y="3889"/>
              <a:ext cx="222" cy="420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rgbClr val="002347"/>
                </a:gs>
                <a:gs pos="100000">
                  <a:srgbClr val="003B76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69" name="Freeform 21">
              <a:extLst>
                <a:ext uri="{FF2B5EF4-FFF2-40B4-BE49-F238E27FC236}">
                  <a16:creationId xmlns:a16="http://schemas.microsoft.com/office/drawing/2014/main" id="{1F5CDED6-8453-1174-F7AA-91E114F9C3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74" y="0"/>
              <a:ext cx="978" cy="1780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rgbClr val="005FBF"/>
                </a:gs>
                <a:gs pos="100000">
                  <a:srgbClr val="0066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0" name="Freeform 22">
              <a:extLst>
                <a:ext uri="{FF2B5EF4-FFF2-40B4-BE49-F238E27FC236}">
                  <a16:creationId xmlns:a16="http://schemas.microsoft.com/office/drawing/2014/main" id="{59B74D0B-5237-0C9F-0969-699348ACEB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" y="0"/>
              <a:ext cx="713" cy="839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1" name="Freeform 23">
              <a:extLst>
                <a:ext uri="{FF2B5EF4-FFF2-40B4-BE49-F238E27FC236}">
                  <a16:creationId xmlns:a16="http://schemas.microsoft.com/office/drawing/2014/main" id="{12D05562-5CFE-6599-7220-6AFCDF39E4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50" y="0"/>
              <a:ext cx="402" cy="408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2" name="Freeform 24">
              <a:extLst>
                <a:ext uri="{FF2B5EF4-FFF2-40B4-BE49-F238E27FC236}">
                  <a16:creationId xmlns:a16="http://schemas.microsoft.com/office/drawing/2014/main" id="{40A3A9EB-04A0-4D6D-F3AC-B814B90811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" y="0"/>
              <a:ext cx="852" cy="1402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rgbClr val="005FBF"/>
                </a:gs>
                <a:gs pos="100000">
                  <a:srgbClr val="0066CC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3" name="Freeform 25">
              <a:extLst>
                <a:ext uri="{FF2B5EF4-FFF2-40B4-BE49-F238E27FC236}">
                  <a16:creationId xmlns:a16="http://schemas.microsoft.com/office/drawing/2014/main" id="{5C7E73BD-02C4-D97C-AEFA-03818FD2FC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" y="0"/>
              <a:ext cx="582" cy="593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4" name="Freeform 26">
              <a:extLst>
                <a:ext uri="{FF2B5EF4-FFF2-40B4-BE49-F238E27FC236}">
                  <a16:creationId xmlns:a16="http://schemas.microsoft.com/office/drawing/2014/main" id="{97A34246-0240-6C99-6D33-03AC9A7053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" y="0"/>
              <a:ext cx="264" cy="246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rgbClr val="0066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75" name="Line 27">
              <a:extLst>
                <a:ext uri="{FF2B5EF4-FFF2-40B4-BE49-F238E27FC236}">
                  <a16:creationId xmlns:a16="http://schemas.microsoft.com/office/drawing/2014/main" id="{43DAC4A5-F954-2767-2186-FAAF1FCC3BA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748"/>
              <a:ext cx="5751" cy="0"/>
            </a:xfrm>
            <a:prstGeom prst="line">
              <a:avLst/>
            </a:prstGeom>
            <a:noFill/>
            <a:ln w="15840">
              <a:solidFill>
                <a:srgbClr val="0066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28">
              <a:extLst>
                <a:ext uri="{FF2B5EF4-FFF2-40B4-BE49-F238E27FC236}">
                  <a16:creationId xmlns:a16="http://schemas.microsoft.com/office/drawing/2014/main" id="{05FD6325-FD77-57AF-EC6C-37B43473F52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2355"/>
              <a:ext cx="5751" cy="0"/>
            </a:xfrm>
            <a:prstGeom prst="line">
              <a:avLst/>
            </a:prstGeom>
            <a:noFill/>
            <a:ln w="15840">
              <a:solidFill>
                <a:srgbClr val="0066CC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Line 29">
              <a:extLst>
                <a:ext uri="{FF2B5EF4-FFF2-40B4-BE49-F238E27FC236}">
                  <a16:creationId xmlns:a16="http://schemas.microsoft.com/office/drawing/2014/main" id="{52E2F0DA-CDB7-1F8E-E2F7-0A531010D01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141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078" name="Group 30">
              <a:extLst>
                <a:ext uri="{FF2B5EF4-FFF2-40B4-BE49-F238E27FC236}">
                  <a16:creationId xmlns:a16="http://schemas.microsoft.com/office/drawing/2014/main" id="{529F5166-2B91-1B61-5B93-F2AAD339C75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392"/>
              <a:ext cx="5750" cy="1564"/>
              <a:chOff x="0" y="392"/>
              <a:chExt cx="5750" cy="1564"/>
            </a:xfrm>
          </p:grpSpPr>
          <p:sp>
            <p:nvSpPr>
              <p:cNvPr id="2079" name="Line 31">
                <a:extLst>
                  <a:ext uri="{FF2B5EF4-FFF2-40B4-BE49-F238E27FC236}">
                    <a16:creationId xmlns:a16="http://schemas.microsoft.com/office/drawing/2014/main" id="{D191707D-0E5D-50E7-B8E7-9178C1F2905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783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0" name="Line 32">
                <a:extLst>
                  <a:ext uri="{FF2B5EF4-FFF2-40B4-BE49-F238E27FC236}">
                    <a16:creationId xmlns:a16="http://schemas.microsoft.com/office/drawing/2014/main" id="{865661EC-1A17-A454-B2D8-18B264934B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957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1" name="Line 33">
                <a:extLst>
                  <a:ext uri="{FF2B5EF4-FFF2-40B4-BE49-F238E27FC236}">
                    <a16:creationId xmlns:a16="http://schemas.microsoft.com/office/drawing/2014/main" id="{E67357B4-CE4F-40F7-446D-EFD1488A7C7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564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2" name="Line 34">
                <a:extLst>
                  <a:ext uri="{FF2B5EF4-FFF2-40B4-BE49-F238E27FC236}">
                    <a16:creationId xmlns:a16="http://schemas.microsoft.com/office/drawing/2014/main" id="{8BE1F9A9-223C-D4F7-BE0A-4DDA2C18EC6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1174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83" name="Line 35">
                <a:extLst>
                  <a:ext uri="{FF2B5EF4-FFF2-40B4-BE49-F238E27FC236}">
                    <a16:creationId xmlns:a16="http://schemas.microsoft.com/office/drawing/2014/main" id="{ACE50B79-ECD3-17E8-CE91-DF2ED26C67A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0" y="392"/>
                <a:ext cx="5750" cy="0"/>
              </a:xfrm>
              <a:prstGeom prst="line">
                <a:avLst/>
              </a:prstGeom>
              <a:noFill/>
              <a:ln w="15840">
                <a:solidFill>
                  <a:srgbClr val="0066CC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84" name="Line 36">
              <a:extLst>
                <a:ext uri="{FF2B5EF4-FFF2-40B4-BE49-F238E27FC236}">
                  <a16:creationId xmlns:a16="http://schemas.microsoft.com/office/drawing/2014/main" id="{407AE28A-C3D8-7699-12FF-4A5067FDC3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927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85" name="Line 37">
              <a:extLst>
                <a:ext uri="{FF2B5EF4-FFF2-40B4-BE49-F238E27FC236}">
                  <a16:creationId xmlns:a16="http://schemas.microsoft.com/office/drawing/2014/main" id="{3CC5373D-1F59-3107-0E53-8A5C3F273BB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0" y="3534"/>
              <a:ext cx="5751" cy="0"/>
            </a:xfrm>
            <a:prstGeom prst="line">
              <a:avLst/>
            </a:prstGeom>
            <a:noFill/>
            <a:ln w="15840">
              <a:solidFill>
                <a:srgbClr val="003B76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86" name="Rectangle 38">
            <a:extLst>
              <a:ext uri="{FF2B5EF4-FFF2-40B4-BE49-F238E27FC236}">
                <a16:creationId xmlns:a16="http://schemas.microsoft.com/office/drawing/2014/main" id="{5065AAC9-9902-B430-446C-5EB80FAF1D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692276"/>
            <a:ext cx="10337800" cy="171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1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title text format</a:t>
            </a:r>
          </a:p>
        </p:txBody>
      </p:sp>
      <p:sp>
        <p:nvSpPr>
          <p:cNvPr id="2087" name="Rectangle 39">
            <a:extLst>
              <a:ext uri="{FF2B5EF4-FFF2-40B4-BE49-F238E27FC236}">
                <a16:creationId xmlns:a16="http://schemas.microsoft.com/office/drawing/2014/main" id="{7A7AC99D-624C-49FA-C2C9-B20D81221BF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09600" y="6243638"/>
            <a:ext cx="2819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41CAA2DF-0F8D-4362-8352-F17881D31B92}" type="datetime1">
              <a:rPr lang="en-US" altLang="en-US" smtClean="0"/>
              <a:t>11/7/2023</a:t>
            </a:fld>
            <a:endParaRPr lang="en-US" altLang="en-US"/>
          </a:p>
        </p:txBody>
      </p:sp>
      <p:sp>
        <p:nvSpPr>
          <p:cNvPr id="2088" name="Rectangle 40">
            <a:extLst>
              <a:ext uri="{FF2B5EF4-FFF2-40B4-BE49-F238E27FC236}">
                <a16:creationId xmlns:a16="http://schemas.microsoft.com/office/drawing/2014/main" id="{AC661AD2-8AB0-12D4-3A8C-F1DD253427D9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4165600" y="6248400"/>
            <a:ext cx="3835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endParaRPr lang="en-US" altLang="en-US"/>
          </a:p>
        </p:txBody>
      </p:sp>
      <p:sp>
        <p:nvSpPr>
          <p:cNvPr id="2089" name="Rectangle 41">
            <a:extLst>
              <a:ext uri="{FF2B5EF4-FFF2-40B4-BE49-F238E27FC236}">
                <a16:creationId xmlns:a16="http://schemas.microsoft.com/office/drawing/2014/main" id="{F2DD9FE9-7F52-F7B5-4B6D-CB84713E45E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8737600" y="6243638"/>
            <a:ext cx="2819400" cy="438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00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+mn-lt"/>
              </a:defRPr>
            </a:lvl1pPr>
          </a:lstStyle>
          <a:p>
            <a:fld id="{A40945DE-DE37-4621-A148-3B3A3B6D4E9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90" name="Rectangle 42">
            <a:extLst>
              <a:ext uri="{FF2B5EF4-FFF2-40B4-BE49-F238E27FC236}">
                <a16:creationId xmlns:a16="http://schemas.microsoft.com/office/drawing/2014/main" id="{03987CAA-3C23-7FBD-63FA-9A8AF2EC7A2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4963"/>
            <a:ext cx="10947400" cy="4506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the outline text format</a:t>
            </a:r>
          </a:p>
          <a:p>
            <a:pPr lvl="1"/>
            <a:r>
              <a:rPr lang="en-GB" altLang="en-US"/>
              <a:t>Second Outline Level</a:t>
            </a:r>
          </a:p>
          <a:p>
            <a:pPr lvl="2"/>
            <a:r>
              <a:rPr lang="en-GB" altLang="en-US"/>
              <a:t>Third Outline Level</a:t>
            </a:r>
          </a:p>
          <a:p>
            <a:pPr lvl="3"/>
            <a:r>
              <a:rPr lang="en-GB" altLang="en-US"/>
              <a:t>Fourth Outline Level</a:t>
            </a:r>
          </a:p>
          <a:p>
            <a:pPr lvl="4"/>
            <a:r>
              <a:rPr lang="en-GB" altLang="en-US"/>
              <a:t>Fifth Outline Level</a:t>
            </a:r>
          </a:p>
          <a:p>
            <a:pPr lvl="4"/>
            <a:r>
              <a:rPr lang="en-GB" altLang="en-US"/>
              <a:t>Sixth Outline Level</a:t>
            </a:r>
          </a:p>
          <a:p>
            <a:pPr lvl="4"/>
            <a:r>
              <a:rPr lang="en-GB" altLang="en-US"/>
              <a:t>Seventh Outline Level</a:t>
            </a:r>
          </a:p>
          <a:p>
            <a:pPr lvl="4"/>
            <a:r>
              <a:rPr lang="en-GB" altLang="en-US"/>
              <a:t>Eighth Outline Level</a:t>
            </a:r>
          </a:p>
          <a:p>
            <a:pPr lvl="4"/>
            <a:r>
              <a:rPr lang="en-GB" altLang="en-US"/>
              <a:t>Ninth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3914591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 kern="12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marL="742950" indent="-28575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2pPr>
      <a:lvl3pPr marL="1143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3pPr>
      <a:lvl4pPr marL="1600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4pPr>
      <a:lvl5pPr marL="20574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4400">
          <a:solidFill>
            <a:srgbClr val="CCECFF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Lucida Sans Unicode" panose="020B0602030504020204" pitchFamily="34" charset="0"/>
        </a:defRPr>
      </a:lvl9pPr>
    </p:titleStyle>
    <p:bodyStyle>
      <a:lvl1pPr marL="342900" indent="-342900" algn="l" defTabSz="457200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2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defTabSz="45720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C0DC1-924B-6C9A-FA06-02D8BB5B70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Net Operations Forum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021B02-7EE0-6FF5-AD6A-6FF5475E89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ARRL West Central Florida Section</a:t>
            </a:r>
          </a:p>
          <a:p>
            <a:r>
              <a:rPr lang="en-US" dirty="0"/>
              <a:t>Dave Rockwell, W4PXE</a:t>
            </a:r>
          </a:p>
          <a:p>
            <a:r>
              <a:rPr lang="en-US" dirty="0"/>
              <a:t>Section Traffic Manager</a:t>
            </a:r>
          </a:p>
        </p:txBody>
      </p:sp>
    </p:spTree>
    <p:extLst>
      <p:ext uri="{BB962C8B-B14F-4D97-AF65-F5344CB8AC3E}">
        <p14:creationId xmlns:p14="http://schemas.microsoft.com/office/powerpoint/2010/main" val="3364488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B0BB-8538-7332-A172-0184D992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Control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B46B-57C6-1803-7DBB-6738C72B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control station (NCS) handles the minute-by-minute operation of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is appointed and assigned by the Net Manager.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generally follow the net script but may deviate when operations require.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 a directed net, NCS controls all interaction between stations on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Stations should ask NCS permission to contact other stations.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3965E-6B58-A8BC-4B45-C7F2BF72A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229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B0BB-8538-7332-A172-0184D992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Control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B46B-57C6-1803-7DBB-6738C72B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or designated logging station logs all stations on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For noisy nets or nets with propagation issues, NCS may designate an Alternate Net Control Station (ANCS) to reach stations the NCS may not hear.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ANCS only operates at direction of NCS.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ANCS may conduct roll call, then report station check-ins to NCS when control is returned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Best ANCS is someone located away from NCS to ensure good geographical coverage.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3965E-6B58-A8BC-4B45-C7F2BF72A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832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A2B0BB-8538-7332-A172-0184D9925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Control Duties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06B46B-57C6-1803-7DBB-6738C72B8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must give each station time to check in. Wait about 5 seconds or more for responses. Some NCSs say “Nothing heard” before returning to the script.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operation is not like DX OPS. There is no hurry in conducting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should echo the call sign of every station checking in. We recommend using standard phonetics to avoid confusion.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Whenever possible, ignore disruptions or interference.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may need to move to another frequency or shift to a different time depending on interference or propagation.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 stations should listen to NCS and follow instructions. Only help the NCS when they ask for help.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B3965E-6B58-A8BC-4B45-C7F2BF72A22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0267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F23E09-69D4-ECBC-9273-10994483A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Liaisons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1BCC8-074A-B470-2260-26F2A59201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Nets may have liaison stations that bring messages or information from other nets.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The NCS may make a general call for liaison stations or make a roll call of liaisons.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Liaison stations should identify by call sign, net they represent, and whether they have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On traffic nets, the NCS will normally ask the liaisons to list the destination of their incoming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Traffic nets almost always have an outgoing liaison.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9BB44-0CB0-766F-AEE7-DE2323E903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44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412AA-3BE1-BB24-183C-1DF5A585E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Relay Stations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D73352-A225-6DBE-2FDD-E73B4747A5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The NCS may not hear all stations that check into a net. 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If you hear a station that the NCS doesn’t respond to, wait for a pause, announce RELAY and your call sign. 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should reply with RELAY GO AHEAD.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 should ask for any relays when practical.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Example: After calling for all WHISKEY stations, ask if there are any RELAYs.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be a RELAY pest. On most nets there will be stations with better reception who routinely act as relays.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1D2D03-E2A3-B49C-23A2-2E69D582E1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402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91B27-142A-DAC4-4D53-6868951B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Script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8FE25-A696-E05F-B4FE-C55B69A1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Directed nets should have a protocol and a script.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Protocol is a definition of the net composition and the procedures to be followed.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The net script should follow the protocol. NCSs should follow the script. Avoid going off-script.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Keep the net script clear and concise. Say what needs to be said. Avoid a lot of overhead in the script.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73D9B-2A12-AF1A-C357-52E5BBFA0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930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91B27-142A-DAC4-4D53-6868951BA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Script (cont.)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8FE25-A696-E05F-B4FE-C55B69A1E5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NCSs should memorize the script, but always read from a hard or online copy. Be comfortable with it.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Avoid sidebar discussions. Refer these to after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Remember, EMERGENCY traffic always has priority. There is no need to ask for it, though many nets do. NCSs should ask for PRIORITY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Pause often while reading the script. Allows stations to catch up. 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273D9B-2A12-AF1A-C357-52E5BBFA05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992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D6F672-3BDA-1FD9-7A15-49422B6381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Manager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132E9-1922-F76E-3613-CA00BE2A4D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is responsible for the overall operation and scheduling of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establishes the protocol and normally writes/publishes the net script.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should participate in the net as often as practical.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Let NCSs run the net. Be there to answer questions, but don’t hover and interrupt. NCSs should query the Net Manager if advice is needed.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Remember, don’t correct operators on-the-air. Do it privately after the net.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should keep records of the net and make monthly reports to sponsoring agencies or the ARRL as appropriate.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090D7-B4EA-C488-4162-97B4C00510D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61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7B52C-1A26-AB48-0336-7CF32D3FCD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Do’s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5C6F9F-4DFE-944F-1C53-9DCAD23F2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Be on time. Both as NCS or participant.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Remain on the net until the end unless the protocol allows early release.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Be ready when your station is called and know what you are going to say before you key the mic.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Keep a note pad handy to jot down items you might need to remember, like call signs.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Avoid chit-chat during the net. Keep niceties like “How are you?” or “Have a great day.” to a minimum.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Volunteer to be NCS if you have the opportunity.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Study the reference materials to become a better net participant.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Follow the instructions of Net Control.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And listen, listen, and listen.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CFD571-EF62-6254-501C-A8FCB3A7D7B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2548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2DD31-0853-B9A0-A4DD-029D968C9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Don’ts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F5656-C145-8F9C-4032-3F37C4C84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interrupt Net Control unless there is emergency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Avoid doubling with other stations. Don’t be in a hurry.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Avoid non-standard phonetics like “KILOWATT” or “SUGAR”. Most NCSs and participants understand the standard phonetic alphabet.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race through your call sign. Remember, the NCS is writing it down. If you are asked to repeat, you are doing it WRONG.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give your life history when checking in. A check-in should be about 5 to 10 seconds.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8CD44C-9E61-092B-3A4E-1706781E43A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1006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766923-7DD7-4938-01D8-311052242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 and Credit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A0FE28-DF68-07ED-8D9B-F1CE26E65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31963"/>
            <a:ext cx="10947400" cy="4511675"/>
          </a:xfrm>
        </p:spPr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References: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ARRL Operations Manual, 12</a:t>
            </a:r>
            <a:r>
              <a:rPr lang="en-US" baseline="30000" dirty="0"/>
              <a:t>th</a:t>
            </a:r>
            <a:r>
              <a:rPr lang="en-US" dirty="0"/>
              <a:t> Edition, 2019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ARRL EC-001, Introduction to Emergency Communications, Section 2, Topic 6a – Basic Net Operations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Contributors: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Helen Straughn, WC4FSU, ARRL North </a:t>
            </a:r>
            <a:r>
              <a:rPr lang="en-US" dirty="0" err="1"/>
              <a:t>FloridaSection</a:t>
            </a:r>
            <a:r>
              <a:rPr lang="en-US" dirty="0"/>
              <a:t> Traffic Manager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Dave Sheppard, W2PAX, ARRL South Florida Section Traffic Manager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Dave Rockwell, W4PXE, ARRL West Central Florida Section Traffic Manager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Mike Drake, WA1RYQ, Training Officer, Pinellas County Auxiliary Communications Service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108FF-1C09-0E6C-8457-676B700FFA5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466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DCB6-2A4B-8648-2C9C-F6888A0B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0D8A8-FDAA-EE75-27F5-B839F1216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All nets should be ready for PRIORITY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Refer ROUTINE messages to a traffic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On traffic nets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Ask for net liaisons, first. If no liaison station, ask for Official Relay Stations.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Ask call sign of stations holding traffic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Rotate through stations with traffic and copy down the locations. 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Have station receiving message call sending station and confirm good communications.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When possible, move actual traffic handling to another frequency or channel.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58452-C3FD-1251-ED8D-087EFD3294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6447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EDCB6-2A4B-8648-2C9C-F6888A0B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0D8A8-FDAA-EE75-27F5-B839F1216D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Remember, traffic should follow the “minimum hops” rule of thumb.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If recipient is on the net, that station takes the traffic.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If recipient is not on net, have liaison nearest take the traffic.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As last resort ask an ORS to take the traffic.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If a station acts as full relay, that counts as two messages.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Control Stations should be experienced traffic handlers.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Only way to be good at handling traffic is to DO IT!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058452-C3FD-1251-ED8D-087EFD3294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8876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8D00-7F7E-F808-A361-C1BFD201C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7814"/>
            <a:ext cx="10947400" cy="1120775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Questions</a:t>
            </a:r>
          </a:p>
        </p:txBody>
      </p:sp>
      <p:pic>
        <p:nvPicPr>
          <p:cNvPr id="7" name="Picture 6" descr="Yellow question mark">
            <a:extLst>
              <a:ext uri="{FF2B5EF4-FFF2-40B4-BE49-F238E27FC236}">
                <a16:creationId xmlns:a16="http://schemas.microsoft.com/office/drawing/2014/main" id="{B1EFCF07-5FD7-1889-C62F-BC2890722BD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249" r="2" b="24065"/>
          <a:stretch/>
        </p:blipFill>
        <p:spPr>
          <a:xfrm>
            <a:off x="609600" y="1600202"/>
            <a:ext cx="10548551" cy="4347300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E74828-B1AA-F309-9916-7C8030E3E4B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8737600" y="6243638"/>
            <a:ext cx="2819400" cy="43815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fld id="{5A25937C-AAFC-480D-B0C2-2DCF997B1E22}" type="slidenum">
              <a:rPr lang="en-US" smtClean="0"/>
              <a:pPr>
                <a:spcAft>
                  <a:spcPts val="600"/>
                </a:spcAft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66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86478-6B63-F747-727C-5B9A74317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Operations 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87C282-9EB5-C58C-59EB-23914DF750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Basics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Free Nets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Directed Nets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Participation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Control Duties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Liaisons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Relay Stations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Duties and Responsibilities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Do’s and Don’ts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Traffic Handling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B3EC94-713E-A1EF-E6C4-A47EF8C988E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02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CFA3-AE4A-C287-6EBC-1D760558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97E6-89D6-A290-CCA7-3F20F6E9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What Is</a:t>
            </a:r>
            <a:r>
              <a:rPr lang="en-US" baseline="0" dirty="0"/>
              <a:t> a Net?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 collection of stations communicating together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Common purpose</a:t>
            </a:r>
            <a:endParaRPr lang="en-US" baseline="0" dirty="0"/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aseline="0" dirty="0"/>
              <a:t>Types of Nets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Free or Open (Informal) Net – A group with stations able to contact each other. Might have a net control.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Directed (Formal) Net – Stations communicate only with net control station unless directed to communicate with another station.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8C6F3-97D4-A6E1-3922-EABC956F09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22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CFA3-AE4A-C287-6EBC-1D760558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97E6-89D6-A290-CCA7-3F20F6E9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aseline="0" dirty="0"/>
              <a:t>Types of  Formal (Directed) Nets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Traffic Net – Handles formal written traffic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Formal traffic is formatted messages vs. informal traffic which is just passing information.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Resource Net – Coordinate responder assignments and check-ins (Generally informal traffic)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Tactical Net – Directing response, receiving assignments, coordinating operations (Both formal and informal traffic.)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Information Net – Make announcements, bulletins or collect information (SKYWARN ®)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Health &amp; Welfare Nets – Handles information about people impacted by an event. (Mostly </a:t>
            </a:r>
            <a:r>
              <a:rPr lang="en-US"/>
              <a:t>formal traffic)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48C6F3-97D4-A6E1-3922-EABC956F09E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418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CFA3-AE4A-C287-6EBC-1D760558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97E6-89D6-A290-CCA7-3F20F6E9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aseline="0" dirty="0"/>
              <a:t>Types of Nets (cont.)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Roll Call Net – A net composed of registered members.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The net control usually conducts a roll call of net members. Net may ask for visitors after the roll call. 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Many local nets are modified roll call nets. Might call by location or call sign component. No fixed roster of stations.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Example: Florida Phone Traffic Net is a Roll Call Traffic Net.</a:t>
            </a:r>
          </a:p>
          <a:p>
            <a:pPr marL="91440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Controlled Net – Net control restricts check-ins to specific traffic and stations only. 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Emergency Management Resource Nets are normally controlled. </a:t>
            </a:r>
          </a:p>
          <a:p>
            <a:pPr marL="1314450" lvl="2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Some SKYWARN ® nets are controlled. Example: Condition Black = Tornado Warning, Condition Red = Severe Weather Warning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57DCDF-DF35-6888-CB50-67789CDCC0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0811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ECFA3-AE4A-C287-6EBC-1D7605583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Basics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B797E6-89D6-A290-CCA7-3F20F6E9EA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baseline="0" dirty="0"/>
              <a:t>Net control station is in charge on directed nets.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Nets normally follow a protocol which includes the net instructions and script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manager provides instructions on how the NCS should run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The net script, published by net manager, consists of the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Pre-amble (Net description and instruction to stations)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Procedure (like the roll call)</a:t>
            </a:r>
          </a:p>
          <a:p>
            <a:pPr marL="857250" lvl="1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Net Closing (closing instructions and net report)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93D212-BE12-E2C3-3F01-7181D31481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79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F83E7-C307-6A37-399A-8A220EB7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66C8-5AF9-2957-6DDC-5B49E0C60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First rule of net operations is LISTEN.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Good idea to listen to a net several times before joining.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Follow the instructions of the net control.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Be ready when your station is called. Know what you are going to say before keying the microphone.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When talking, speak at moderate speed. No credits for speed only adds to confusion and need to repeat.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Use standard phonetics and standard prowords. Avoids confusion.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Avoid chit chat and extensive niceties. We don’t need your life history or all medical conditions. Take those discussions off-net.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2D935-E90F-F06A-EB65-C706F30E0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636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6F83E7-C307-6A37-399A-8A220EB72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Net Participation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2D66C8-5AF9-2957-6DDC-5B49E0C606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Practice, practice, practice. The more you operate on nets, the better you will become.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Good idea to keep a personal log of stations on the net each time.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Most Net Control Stations are willing to help beginners become comfortable operating on the net.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Don’t wear out your welcome. If you need a lot of help, ask for a session with an Elmer outside of net time.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Never correct operating practices on-the-air. If you must, use email or text. </a:t>
            </a:r>
          </a:p>
          <a:p>
            <a:pPr marL="457200" indent="-457200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/>
              <a:t>And it goes without saying, no derogatory comments or expletives. Keep your opinions to yourself.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22D935-E90F-F06A-EB65-C706F30E04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5A25937C-AAFC-480D-B0C2-2DCF997B1E2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920630"/>
      </p:ext>
    </p:extLst>
  </p:cSld>
  <p:clrMapOvr>
    <a:masterClrMapping/>
  </p:clrMapOvr>
</p:sld>
</file>

<file path=ppt/theme/theme1.xml><?xml version="1.0" encoding="utf-8"?>
<a:theme xmlns:a="http://schemas.openxmlformats.org/drawingml/2006/main" name="ARRL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ARRL" id="{E04AB3DB-B98F-48FD-BDB0-8B56D19211AC}" vid="{A298C40A-AEA8-4C74-A168-337971DC312E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Lucida Sans Unicode"/>
      </a:majorFont>
      <a:minorFont>
        <a:latin typeface="Verdana"/>
        <a:ea typeface=""/>
        <a:cs typeface="Lucida Sans Unicod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panose="020B0604020202020204" pitchFamily="34" charset="0"/>
            <a:cs typeface="Lucida Sans Unicode" panose="020B0602030504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ARRL</Template>
  <TotalTime>261</TotalTime>
  <Words>1806</Words>
  <Application>Microsoft Office PowerPoint</Application>
  <PresentationFormat>Widescreen</PresentationFormat>
  <Paragraphs>179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Verdana</vt:lpstr>
      <vt:lpstr>ARRL</vt:lpstr>
      <vt:lpstr>Default Design</vt:lpstr>
      <vt:lpstr>Net Operations Forum</vt:lpstr>
      <vt:lpstr>References and Credit</vt:lpstr>
      <vt:lpstr>Net Operations Topics</vt:lpstr>
      <vt:lpstr>Net Basics</vt:lpstr>
      <vt:lpstr>Net Basics</vt:lpstr>
      <vt:lpstr>Net Basics</vt:lpstr>
      <vt:lpstr>Net Basics</vt:lpstr>
      <vt:lpstr>Net Participation</vt:lpstr>
      <vt:lpstr>Net Participation</vt:lpstr>
      <vt:lpstr>Net Control Duties</vt:lpstr>
      <vt:lpstr>Net Control Duties</vt:lpstr>
      <vt:lpstr>Net Control Duties</vt:lpstr>
      <vt:lpstr>Net Liaisons</vt:lpstr>
      <vt:lpstr>Relay Stations</vt:lpstr>
      <vt:lpstr>Net Script</vt:lpstr>
      <vt:lpstr>Net Script (cont.)</vt:lpstr>
      <vt:lpstr>Net Manager</vt:lpstr>
      <vt:lpstr>Net Do’s</vt:lpstr>
      <vt:lpstr>Net Don’ts</vt:lpstr>
      <vt:lpstr>Handling Traffic</vt:lpstr>
      <vt:lpstr>Handling Traffic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 Operations Forum</dc:title>
  <dc:creator>Dave Rockwell</dc:creator>
  <cp:lastModifiedBy>Dave Rockwell</cp:lastModifiedBy>
  <cp:revision>1</cp:revision>
  <dcterms:created xsi:type="dcterms:W3CDTF">2023-10-28T11:23:57Z</dcterms:created>
  <dcterms:modified xsi:type="dcterms:W3CDTF">2023-11-08T00:32:39Z</dcterms:modified>
</cp:coreProperties>
</file>